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7"/>
  </p:notesMasterIdLst>
  <p:sldIdLst>
    <p:sldId id="256" r:id="rId4"/>
    <p:sldId id="302" r:id="rId5"/>
    <p:sldId id="280" r:id="rId6"/>
    <p:sldId id="303" r:id="rId7"/>
    <p:sldId id="304" r:id="rId8"/>
    <p:sldId id="305" r:id="rId9"/>
    <p:sldId id="306" r:id="rId10"/>
    <p:sldId id="310" r:id="rId11"/>
    <p:sldId id="311" r:id="rId12"/>
    <p:sldId id="312" r:id="rId13"/>
    <p:sldId id="314" r:id="rId14"/>
    <p:sldId id="317" r:id="rId15"/>
    <p:sldId id="318" r:id="rId16"/>
    <p:sldId id="315" r:id="rId17"/>
    <p:sldId id="316" r:id="rId18"/>
    <p:sldId id="307" r:id="rId19"/>
    <p:sldId id="309" r:id="rId20"/>
    <p:sldId id="313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30" r:id="rId31"/>
    <p:sldId id="331" r:id="rId32"/>
    <p:sldId id="332" r:id="rId33"/>
    <p:sldId id="333" r:id="rId34"/>
    <p:sldId id="334" r:id="rId35"/>
    <p:sldId id="335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CDE8F-A003-49AD-BB7F-4E9E157A4DA8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4897D-FF01-4216-8CE6-BEC4F0514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02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684DB-7B33-4482-9BA9-13E35A86847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592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06FC3-1AAC-4E12-BF2B-759E7B08DA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97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3FE2C-A379-4693-9B9C-F654E36A08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40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B8CDC-C113-4D11-8C5B-881149B771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982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19" cy="2150"/>
                  <a:chOff x="1265" y="815"/>
                  <a:chExt cx="2919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8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7"/>
                      <a:ext cx="1726" cy="313"/>
                    </a:xfrm>
                    <a:custGeom>
                      <a:avLst/>
                      <a:gdLst>
                        <a:gd name="T0" fmla="*/ 0 w 2736"/>
                        <a:gd name="T1" fmla="*/ 120 h 504"/>
                        <a:gd name="T2" fmla="*/ 217 w 2736"/>
                        <a:gd name="T3" fmla="*/ 40 h 504"/>
                        <a:gd name="T4" fmla="*/ 446 w 2736"/>
                        <a:gd name="T5" fmla="*/ 6 h 504"/>
                        <a:gd name="T6" fmla="*/ 687 w 2736"/>
                        <a:gd name="T7" fmla="*/ 6 h 504"/>
                        <a:gd name="T8" fmla="*/ 683 w 2736"/>
                        <a:gd name="T9" fmla="*/ 25 h 504"/>
                        <a:gd name="T10" fmla="*/ 443 w 2736"/>
                        <a:gd name="T11" fmla="*/ 25 h 504"/>
                        <a:gd name="T12" fmla="*/ 165 w 2736"/>
                        <a:gd name="T13" fmla="*/ 70 h 504"/>
                        <a:gd name="T14" fmla="*/ 0 w 2736"/>
                        <a:gd name="T15" fmla="*/ 12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69 w 1769"/>
                        <a:gd name="T3" fmla="*/ 14 h 791"/>
                        <a:gd name="T4" fmla="*/ 165 w 1769"/>
                        <a:gd name="T5" fmla="*/ 48 h 791"/>
                        <a:gd name="T6" fmla="*/ 229 w 1769"/>
                        <a:gd name="T7" fmla="*/ 103 h 791"/>
                        <a:gd name="T8" fmla="*/ 250 w 1769"/>
                        <a:gd name="T9" fmla="*/ 145 h 791"/>
                        <a:gd name="T10" fmla="*/ 241 w 1769"/>
                        <a:gd name="T11" fmla="*/ 187 h 791"/>
                        <a:gd name="T12" fmla="*/ 227 w 1769"/>
                        <a:gd name="T13" fmla="*/ 151 h 791"/>
                        <a:gd name="T14" fmla="*/ 198 w 1769"/>
                        <a:gd name="T15" fmla="*/ 108 h 791"/>
                        <a:gd name="T16" fmla="*/ 158 w 1769"/>
                        <a:gd name="T17" fmla="*/ 70 h 791"/>
                        <a:gd name="T18" fmla="*/ 83 w 1769"/>
                        <a:gd name="T19" fmla="*/ 36 h 791"/>
                        <a:gd name="T20" fmla="*/ 0 w 1769"/>
                        <a:gd name="T21" fmla="*/ 18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>
                        <a:gd name="T0" fmla="*/ 0 w 2736"/>
                        <a:gd name="T1" fmla="*/ 163 h 504"/>
                        <a:gd name="T2" fmla="*/ 252 w 2736"/>
                        <a:gd name="T3" fmla="*/ 54 h 504"/>
                        <a:gd name="T4" fmla="*/ 517 w 2736"/>
                        <a:gd name="T5" fmla="*/ 8 h 504"/>
                        <a:gd name="T6" fmla="*/ 796 w 2736"/>
                        <a:gd name="T7" fmla="*/ 8 h 504"/>
                        <a:gd name="T8" fmla="*/ 791 w 2736"/>
                        <a:gd name="T9" fmla="*/ 34 h 504"/>
                        <a:gd name="T10" fmla="*/ 514 w 2736"/>
                        <a:gd name="T11" fmla="*/ 34 h 504"/>
                        <a:gd name="T12" fmla="*/ 190 w 2736"/>
                        <a:gd name="T13" fmla="*/ 94 h 504"/>
                        <a:gd name="T14" fmla="*/ 0 w 2736"/>
                        <a:gd name="T15" fmla="*/ 16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>
                        <a:gd name="T0" fmla="*/ 1 w 1769"/>
                        <a:gd name="T1" fmla="*/ 3 h 791"/>
                        <a:gd name="T2" fmla="*/ 81 w 1769"/>
                        <a:gd name="T3" fmla="*/ 19 h 791"/>
                        <a:gd name="T4" fmla="*/ 193 w 1769"/>
                        <a:gd name="T5" fmla="*/ 65 h 791"/>
                        <a:gd name="T6" fmla="*/ 269 w 1769"/>
                        <a:gd name="T7" fmla="*/ 141 h 791"/>
                        <a:gd name="T8" fmla="*/ 293 w 1769"/>
                        <a:gd name="T9" fmla="*/ 199 h 791"/>
                        <a:gd name="T10" fmla="*/ 282 w 1769"/>
                        <a:gd name="T11" fmla="*/ 257 h 791"/>
                        <a:gd name="T12" fmla="*/ 265 w 1769"/>
                        <a:gd name="T13" fmla="*/ 207 h 791"/>
                        <a:gd name="T14" fmla="*/ 232 w 1769"/>
                        <a:gd name="T15" fmla="*/ 149 h 791"/>
                        <a:gd name="T16" fmla="*/ 185 w 1769"/>
                        <a:gd name="T17" fmla="*/ 97 h 791"/>
                        <a:gd name="T18" fmla="*/ 97 w 1769"/>
                        <a:gd name="T19" fmla="*/ 50 h 791"/>
                        <a:gd name="T20" fmla="*/ 0 w 1769"/>
                        <a:gd name="T21" fmla="*/ 25 h 791"/>
                        <a:gd name="T22" fmla="*/ 1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4"/>
                    <a:ext cx="2478" cy="1064"/>
                    <a:chOff x="2896" y="1832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110 h 504"/>
                        <a:gd name="T2" fmla="*/ 221 w 2736"/>
                        <a:gd name="T3" fmla="*/ 37 h 504"/>
                        <a:gd name="T4" fmla="*/ 454 w 2736"/>
                        <a:gd name="T5" fmla="*/ 5 h 504"/>
                        <a:gd name="T6" fmla="*/ 699 w 2736"/>
                        <a:gd name="T7" fmla="*/ 5 h 504"/>
                        <a:gd name="T8" fmla="*/ 695 w 2736"/>
                        <a:gd name="T9" fmla="*/ 22 h 504"/>
                        <a:gd name="T10" fmla="*/ 450 w 2736"/>
                        <a:gd name="T11" fmla="*/ 22 h 504"/>
                        <a:gd name="T12" fmla="*/ 167 w 2736"/>
                        <a:gd name="T13" fmla="*/ 64 h 504"/>
                        <a:gd name="T14" fmla="*/ 0 w 2736"/>
                        <a:gd name="T15" fmla="*/ 11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71 w 1769"/>
                        <a:gd name="T3" fmla="*/ 12 h 791"/>
                        <a:gd name="T4" fmla="*/ 169 w 1769"/>
                        <a:gd name="T5" fmla="*/ 43 h 791"/>
                        <a:gd name="T6" fmla="*/ 236 w 1769"/>
                        <a:gd name="T7" fmla="*/ 94 h 791"/>
                        <a:gd name="T8" fmla="*/ 257 w 1769"/>
                        <a:gd name="T9" fmla="*/ 132 h 791"/>
                        <a:gd name="T10" fmla="*/ 247 w 1769"/>
                        <a:gd name="T11" fmla="*/ 172 h 791"/>
                        <a:gd name="T12" fmla="*/ 232 w 1769"/>
                        <a:gd name="T13" fmla="*/ 138 h 791"/>
                        <a:gd name="T14" fmla="*/ 203 w 1769"/>
                        <a:gd name="T15" fmla="*/ 99 h 791"/>
                        <a:gd name="T16" fmla="*/ 162 w 1769"/>
                        <a:gd name="T17" fmla="*/ 64 h 791"/>
                        <a:gd name="T18" fmla="*/ 85 w 1769"/>
                        <a:gd name="T19" fmla="*/ 33 h 791"/>
                        <a:gd name="T20" fmla="*/ 0 w 1769"/>
                        <a:gd name="T21" fmla="*/ 17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148 h 504"/>
                        <a:gd name="T2" fmla="*/ 199 w 2736"/>
                        <a:gd name="T3" fmla="*/ 49 h 504"/>
                        <a:gd name="T4" fmla="*/ 409 w 2736"/>
                        <a:gd name="T5" fmla="*/ 7 h 504"/>
                        <a:gd name="T6" fmla="*/ 630 w 2736"/>
                        <a:gd name="T7" fmla="*/ 7 h 504"/>
                        <a:gd name="T8" fmla="*/ 626 w 2736"/>
                        <a:gd name="T9" fmla="*/ 30 h 504"/>
                        <a:gd name="T10" fmla="*/ 406 w 2736"/>
                        <a:gd name="T11" fmla="*/ 30 h 504"/>
                        <a:gd name="T12" fmla="*/ 151 w 2736"/>
                        <a:gd name="T13" fmla="*/ 86 h 504"/>
                        <a:gd name="T14" fmla="*/ 0 w 2736"/>
                        <a:gd name="T15" fmla="*/ 14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64 w 1769"/>
                        <a:gd name="T3" fmla="*/ 17 h 791"/>
                        <a:gd name="T4" fmla="*/ 153 w 1769"/>
                        <a:gd name="T5" fmla="*/ 59 h 791"/>
                        <a:gd name="T6" fmla="*/ 213 w 1769"/>
                        <a:gd name="T7" fmla="*/ 128 h 791"/>
                        <a:gd name="T8" fmla="*/ 232 w 1769"/>
                        <a:gd name="T9" fmla="*/ 180 h 791"/>
                        <a:gd name="T10" fmla="*/ 223 w 1769"/>
                        <a:gd name="T11" fmla="*/ 233 h 791"/>
                        <a:gd name="T12" fmla="*/ 210 w 1769"/>
                        <a:gd name="T13" fmla="*/ 187 h 791"/>
                        <a:gd name="T14" fmla="*/ 183 w 1769"/>
                        <a:gd name="T15" fmla="*/ 134 h 791"/>
                        <a:gd name="T16" fmla="*/ 147 w 1769"/>
                        <a:gd name="T17" fmla="*/ 87 h 791"/>
                        <a:gd name="T18" fmla="*/ 77 w 1769"/>
                        <a:gd name="T19" fmla="*/ 45 h 791"/>
                        <a:gd name="T20" fmla="*/ 0 w 1769"/>
                        <a:gd name="T21" fmla="*/ 23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>
                        <a:gd name="T0" fmla="*/ 0 w 2736"/>
                        <a:gd name="T1" fmla="*/ 119 h 504"/>
                        <a:gd name="T2" fmla="*/ 155 w 2736"/>
                        <a:gd name="T3" fmla="*/ 40 h 504"/>
                        <a:gd name="T4" fmla="*/ 319 w 2736"/>
                        <a:gd name="T5" fmla="*/ 6 h 504"/>
                        <a:gd name="T6" fmla="*/ 492 w 2736"/>
                        <a:gd name="T7" fmla="*/ 6 h 504"/>
                        <a:gd name="T8" fmla="*/ 489 w 2736"/>
                        <a:gd name="T9" fmla="*/ 25 h 504"/>
                        <a:gd name="T10" fmla="*/ 317 w 2736"/>
                        <a:gd name="T11" fmla="*/ 25 h 504"/>
                        <a:gd name="T12" fmla="*/ 117 w 2736"/>
                        <a:gd name="T13" fmla="*/ 69 h 504"/>
                        <a:gd name="T14" fmla="*/ 0 w 2736"/>
                        <a:gd name="T15" fmla="*/ 1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>
                        <a:gd name="T0" fmla="*/ 0 w 1769"/>
                        <a:gd name="T1" fmla="*/ 2 h 791"/>
                        <a:gd name="T2" fmla="*/ 50 w 1769"/>
                        <a:gd name="T3" fmla="*/ 14 h 791"/>
                        <a:gd name="T4" fmla="*/ 120 w 1769"/>
                        <a:gd name="T5" fmla="*/ 48 h 791"/>
                        <a:gd name="T6" fmla="*/ 167 w 1769"/>
                        <a:gd name="T7" fmla="*/ 102 h 791"/>
                        <a:gd name="T8" fmla="*/ 182 w 1769"/>
                        <a:gd name="T9" fmla="*/ 143 h 791"/>
                        <a:gd name="T10" fmla="*/ 175 w 1769"/>
                        <a:gd name="T11" fmla="*/ 186 h 791"/>
                        <a:gd name="T12" fmla="*/ 164 w 1769"/>
                        <a:gd name="T13" fmla="*/ 150 h 791"/>
                        <a:gd name="T14" fmla="*/ 144 w 1769"/>
                        <a:gd name="T15" fmla="*/ 108 h 791"/>
                        <a:gd name="T16" fmla="*/ 114 w 1769"/>
                        <a:gd name="T17" fmla="*/ 70 h 791"/>
                        <a:gd name="T18" fmla="*/ 60 w 1769"/>
                        <a:gd name="T19" fmla="*/ 36 h 791"/>
                        <a:gd name="T20" fmla="*/ 0 w 1769"/>
                        <a:gd name="T21" fmla="*/ 18 h 791"/>
                        <a:gd name="T22" fmla="*/ 0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20"/>
                    </a:xfrm>
                    <a:custGeom>
                      <a:avLst/>
                      <a:gdLst>
                        <a:gd name="T0" fmla="*/ 0 w 2736"/>
                        <a:gd name="T1" fmla="*/ 42 h 504"/>
                        <a:gd name="T2" fmla="*/ 116 w 2736"/>
                        <a:gd name="T3" fmla="*/ 14 h 504"/>
                        <a:gd name="T4" fmla="*/ 240 w 2736"/>
                        <a:gd name="T5" fmla="*/ 2 h 504"/>
                        <a:gd name="T6" fmla="*/ 369 w 2736"/>
                        <a:gd name="T7" fmla="*/ 2 h 504"/>
                        <a:gd name="T8" fmla="*/ 367 w 2736"/>
                        <a:gd name="T9" fmla="*/ 9 h 504"/>
                        <a:gd name="T10" fmla="*/ 238 w 2736"/>
                        <a:gd name="T11" fmla="*/ 9 h 504"/>
                        <a:gd name="T12" fmla="*/ 88 w 2736"/>
                        <a:gd name="T13" fmla="*/ 24 h 504"/>
                        <a:gd name="T14" fmla="*/ 0 w 2736"/>
                        <a:gd name="T15" fmla="*/ 4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8 w 1769"/>
                        <a:gd name="T3" fmla="*/ 4 h 791"/>
                        <a:gd name="T4" fmla="*/ 90 w 1769"/>
                        <a:gd name="T5" fmla="*/ 16 h 791"/>
                        <a:gd name="T6" fmla="*/ 125 w 1769"/>
                        <a:gd name="T7" fmla="*/ 35 h 791"/>
                        <a:gd name="T8" fmla="*/ 136 w 1769"/>
                        <a:gd name="T9" fmla="*/ 49 h 791"/>
                        <a:gd name="T10" fmla="*/ 131 w 1769"/>
                        <a:gd name="T11" fmla="*/ 64 h 791"/>
                        <a:gd name="T12" fmla="*/ 123 w 1769"/>
                        <a:gd name="T13" fmla="*/ 51 h 791"/>
                        <a:gd name="T14" fmla="*/ 107 w 1769"/>
                        <a:gd name="T15" fmla="*/ 37 h 791"/>
                        <a:gd name="T16" fmla="*/ 86 w 1769"/>
                        <a:gd name="T17" fmla="*/ 24 h 791"/>
                        <a:gd name="T18" fmla="*/ 45 w 1769"/>
                        <a:gd name="T19" fmla="*/ 13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5 h 791"/>
                        <a:gd name="T6" fmla="*/ 85 w 1769"/>
                        <a:gd name="T7" fmla="*/ 33 h 791"/>
                        <a:gd name="T8" fmla="*/ 92 w 1769"/>
                        <a:gd name="T9" fmla="*/ 47 h 791"/>
                        <a:gd name="T10" fmla="*/ 89 w 1769"/>
                        <a:gd name="T11" fmla="*/ 61 h 791"/>
                        <a:gd name="T12" fmla="*/ 83 w 1769"/>
                        <a:gd name="T13" fmla="*/ 49 h 791"/>
                        <a:gd name="T14" fmla="*/ 73 w 1769"/>
                        <a:gd name="T15" fmla="*/ 35 h 791"/>
                        <a:gd name="T16" fmla="*/ 58 w 1769"/>
                        <a:gd name="T17" fmla="*/ 23 h 791"/>
                        <a:gd name="T18" fmla="*/ 30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120 h 504"/>
                        <a:gd name="T2" fmla="*/ 216 w 2736"/>
                        <a:gd name="T3" fmla="*/ 40 h 504"/>
                        <a:gd name="T4" fmla="*/ 444 w 2736"/>
                        <a:gd name="T5" fmla="*/ 6 h 504"/>
                        <a:gd name="T6" fmla="*/ 684 w 2736"/>
                        <a:gd name="T7" fmla="*/ 6 h 504"/>
                        <a:gd name="T8" fmla="*/ 681 w 2736"/>
                        <a:gd name="T9" fmla="*/ 25 h 504"/>
                        <a:gd name="T10" fmla="*/ 442 w 2736"/>
                        <a:gd name="T11" fmla="*/ 25 h 504"/>
                        <a:gd name="T12" fmla="*/ 164 w 2736"/>
                        <a:gd name="T13" fmla="*/ 70 h 504"/>
                        <a:gd name="T14" fmla="*/ 0 w 2736"/>
                        <a:gd name="T15" fmla="*/ 12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70 w 1769"/>
                        <a:gd name="T3" fmla="*/ 14 h 791"/>
                        <a:gd name="T4" fmla="*/ 166 w 1769"/>
                        <a:gd name="T5" fmla="*/ 48 h 791"/>
                        <a:gd name="T6" fmla="*/ 231 w 1769"/>
                        <a:gd name="T7" fmla="*/ 103 h 791"/>
                        <a:gd name="T8" fmla="*/ 252 w 1769"/>
                        <a:gd name="T9" fmla="*/ 145 h 791"/>
                        <a:gd name="T10" fmla="*/ 242 w 1769"/>
                        <a:gd name="T11" fmla="*/ 187 h 791"/>
                        <a:gd name="T12" fmla="*/ 228 w 1769"/>
                        <a:gd name="T13" fmla="*/ 151 h 791"/>
                        <a:gd name="T14" fmla="*/ 199 w 1769"/>
                        <a:gd name="T15" fmla="*/ 108 h 791"/>
                        <a:gd name="T16" fmla="*/ 159 w 1769"/>
                        <a:gd name="T17" fmla="*/ 70 h 791"/>
                        <a:gd name="T18" fmla="*/ 83 w 1769"/>
                        <a:gd name="T19" fmla="*/ 36 h 791"/>
                        <a:gd name="T20" fmla="*/ 0 w 1769"/>
                        <a:gd name="T21" fmla="*/ 18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2" cy="1333"/>
                    <a:chOff x="-5" y="2196"/>
                    <a:chExt cx="2462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1" cy="348"/>
                    </a:xfrm>
                    <a:custGeom>
                      <a:avLst/>
                      <a:gdLst>
                        <a:gd name="T0" fmla="*/ 0 w 2736"/>
                        <a:gd name="T1" fmla="*/ 166 h 504"/>
                        <a:gd name="T2" fmla="*/ 251 w 2736"/>
                        <a:gd name="T3" fmla="*/ 55 h 504"/>
                        <a:gd name="T4" fmla="*/ 515 w 2736"/>
                        <a:gd name="T5" fmla="*/ 8 h 504"/>
                        <a:gd name="T6" fmla="*/ 794 w 2736"/>
                        <a:gd name="T7" fmla="*/ 8 h 504"/>
                        <a:gd name="T8" fmla="*/ 788 w 2736"/>
                        <a:gd name="T9" fmla="*/ 34 h 504"/>
                        <a:gd name="T10" fmla="*/ 512 w 2736"/>
                        <a:gd name="T11" fmla="*/ 34 h 504"/>
                        <a:gd name="T12" fmla="*/ 190 w 2736"/>
                        <a:gd name="T13" fmla="*/ 96 h 504"/>
                        <a:gd name="T14" fmla="*/ 0 w 2736"/>
                        <a:gd name="T15" fmla="*/ 16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7"/>
                    </a:xfrm>
                    <a:custGeom>
                      <a:avLst/>
                      <a:gdLst>
                        <a:gd name="T0" fmla="*/ 1 w 1769"/>
                        <a:gd name="T1" fmla="*/ 3 h 791"/>
                        <a:gd name="T2" fmla="*/ 81 w 1769"/>
                        <a:gd name="T3" fmla="*/ 19 h 791"/>
                        <a:gd name="T4" fmla="*/ 193 w 1769"/>
                        <a:gd name="T5" fmla="*/ 66 h 791"/>
                        <a:gd name="T6" fmla="*/ 268 w 1769"/>
                        <a:gd name="T7" fmla="*/ 143 h 791"/>
                        <a:gd name="T8" fmla="*/ 292 w 1769"/>
                        <a:gd name="T9" fmla="*/ 201 h 791"/>
                        <a:gd name="T10" fmla="*/ 281 w 1769"/>
                        <a:gd name="T11" fmla="*/ 260 h 791"/>
                        <a:gd name="T12" fmla="*/ 265 w 1769"/>
                        <a:gd name="T13" fmla="*/ 209 h 791"/>
                        <a:gd name="T14" fmla="*/ 231 w 1769"/>
                        <a:gd name="T15" fmla="*/ 150 h 791"/>
                        <a:gd name="T16" fmla="*/ 185 w 1769"/>
                        <a:gd name="T17" fmla="*/ 98 h 791"/>
                        <a:gd name="T18" fmla="*/ 97 w 1769"/>
                        <a:gd name="T19" fmla="*/ 50 h 791"/>
                        <a:gd name="T20" fmla="*/ 0 w 1769"/>
                        <a:gd name="T21" fmla="*/ 26 h 791"/>
                        <a:gd name="T22" fmla="*/ 1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110 h 504"/>
                        <a:gd name="T2" fmla="*/ 221 w 2736"/>
                        <a:gd name="T3" fmla="*/ 37 h 504"/>
                        <a:gd name="T4" fmla="*/ 454 w 2736"/>
                        <a:gd name="T5" fmla="*/ 5 h 504"/>
                        <a:gd name="T6" fmla="*/ 699 w 2736"/>
                        <a:gd name="T7" fmla="*/ 5 h 504"/>
                        <a:gd name="T8" fmla="*/ 695 w 2736"/>
                        <a:gd name="T9" fmla="*/ 22 h 504"/>
                        <a:gd name="T10" fmla="*/ 450 w 2736"/>
                        <a:gd name="T11" fmla="*/ 22 h 504"/>
                        <a:gd name="T12" fmla="*/ 167 w 2736"/>
                        <a:gd name="T13" fmla="*/ 64 h 504"/>
                        <a:gd name="T14" fmla="*/ 0 w 2736"/>
                        <a:gd name="T15" fmla="*/ 11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71 w 1769"/>
                        <a:gd name="T3" fmla="*/ 12 h 791"/>
                        <a:gd name="T4" fmla="*/ 169 w 1769"/>
                        <a:gd name="T5" fmla="*/ 43 h 791"/>
                        <a:gd name="T6" fmla="*/ 236 w 1769"/>
                        <a:gd name="T7" fmla="*/ 94 h 791"/>
                        <a:gd name="T8" fmla="*/ 257 w 1769"/>
                        <a:gd name="T9" fmla="*/ 132 h 791"/>
                        <a:gd name="T10" fmla="*/ 247 w 1769"/>
                        <a:gd name="T11" fmla="*/ 172 h 791"/>
                        <a:gd name="T12" fmla="*/ 232 w 1769"/>
                        <a:gd name="T13" fmla="*/ 138 h 791"/>
                        <a:gd name="T14" fmla="*/ 203 w 1769"/>
                        <a:gd name="T15" fmla="*/ 99 h 791"/>
                        <a:gd name="T16" fmla="*/ 162 w 1769"/>
                        <a:gd name="T17" fmla="*/ 64 h 791"/>
                        <a:gd name="T18" fmla="*/ 85 w 1769"/>
                        <a:gd name="T19" fmla="*/ 33 h 791"/>
                        <a:gd name="T20" fmla="*/ 0 w 1769"/>
                        <a:gd name="T21" fmla="*/ 17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148 h 504"/>
                        <a:gd name="T2" fmla="*/ 199 w 2736"/>
                        <a:gd name="T3" fmla="*/ 49 h 504"/>
                        <a:gd name="T4" fmla="*/ 409 w 2736"/>
                        <a:gd name="T5" fmla="*/ 7 h 504"/>
                        <a:gd name="T6" fmla="*/ 630 w 2736"/>
                        <a:gd name="T7" fmla="*/ 7 h 504"/>
                        <a:gd name="T8" fmla="*/ 626 w 2736"/>
                        <a:gd name="T9" fmla="*/ 30 h 504"/>
                        <a:gd name="T10" fmla="*/ 406 w 2736"/>
                        <a:gd name="T11" fmla="*/ 30 h 504"/>
                        <a:gd name="T12" fmla="*/ 151 w 2736"/>
                        <a:gd name="T13" fmla="*/ 86 h 504"/>
                        <a:gd name="T14" fmla="*/ 0 w 2736"/>
                        <a:gd name="T15" fmla="*/ 14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64 w 1769"/>
                        <a:gd name="T3" fmla="*/ 17 h 791"/>
                        <a:gd name="T4" fmla="*/ 153 w 1769"/>
                        <a:gd name="T5" fmla="*/ 59 h 791"/>
                        <a:gd name="T6" fmla="*/ 213 w 1769"/>
                        <a:gd name="T7" fmla="*/ 128 h 791"/>
                        <a:gd name="T8" fmla="*/ 232 w 1769"/>
                        <a:gd name="T9" fmla="*/ 180 h 791"/>
                        <a:gd name="T10" fmla="*/ 223 w 1769"/>
                        <a:gd name="T11" fmla="*/ 233 h 791"/>
                        <a:gd name="T12" fmla="*/ 210 w 1769"/>
                        <a:gd name="T13" fmla="*/ 187 h 791"/>
                        <a:gd name="T14" fmla="*/ 183 w 1769"/>
                        <a:gd name="T15" fmla="*/ 134 h 791"/>
                        <a:gd name="T16" fmla="*/ 147 w 1769"/>
                        <a:gd name="T17" fmla="*/ 87 h 791"/>
                        <a:gd name="T18" fmla="*/ 77 w 1769"/>
                        <a:gd name="T19" fmla="*/ 45 h 791"/>
                        <a:gd name="T20" fmla="*/ 0 w 1769"/>
                        <a:gd name="T21" fmla="*/ 23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40" cy="656"/>
                    <a:chOff x="23" y="1591"/>
                    <a:chExt cx="2340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3" cy="313"/>
                    </a:xfrm>
                    <a:custGeom>
                      <a:avLst/>
                      <a:gdLst>
                        <a:gd name="T0" fmla="*/ 0 w 2736"/>
                        <a:gd name="T1" fmla="*/ 120 h 504"/>
                        <a:gd name="T2" fmla="*/ 155 w 2736"/>
                        <a:gd name="T3" fmla="*/ 40 h 504"/>
                        <a:gd name="T4" fmla="*/ 319 w 2736"/>
                        <a:gd name="T5" fmla="*/ 6 h 504"/>
                        <a:gd name="T6" fmla="*/ 491 w 2736"/>
                        <a:gd name="T7" fmla="*/ 6 h 504"/>
                        <a:gd name="T8" fmla="*/ 488 w 2736"/>
                        <a:gd name="T9" fmla="*/ 25 h 504"/>
                        <a:gd name="T10" fmla="*/ 316 w 2736"/>
                        <a:gd name="T11" fmla="*/ 25 h 504"/>
                        <a:gd name="T12" fmla="*/ 117 w 2736"/>
                        <a:gd name="T13" fmla="*/ 70 h 504"/>
                        <a:gd name="T14" fmla="*/ 0 w 2736"/>
                        <a:gd name="T15" fmla="*/ 12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>
                        <a:gd name="T0" fmla="*/ 0 w 1769"/>
                        <a:gd name="T1" fmla="*/ 2 h 791"/>
                        <a:gd name="T2" fmla="*/ 50 w 1769"/>
                        <a:gd name="T3" fmla="*/ 14 h 791"/>
                        <a:gd name="T4" fmla="*/ 120 w 1769"/>
                        <a:gd name="T5" fmla="*/ 48 h 791"/>
                        <a:gd name="T6" fmla="*/ 167 w 1769"/>
                        <a:gd name="T7" fmla="*/ 102 h 791"/>
                        <a:gd name="T8" fmla="*/ 182 w 1769"/>
                        <a:gd name="T9" fmla="*/ 143 h 791"/>
                        <a:gd name="T10" fmla="*/ 175 w 1769"/>
                        <a:gd name="T11" fmla="*/ 186 h 791"/>
                        <a:gd name="T12" fmla="*/ 164 w 1769"/>
                        <a:gd name="T13" fmla="*/ 150 h 791"/>
                        <a:gd name="T14" fmla="*/ 144 w 1769"/>
                        <a:gd name="T15" fmla="*/ 108 h 791"/>
                        <a:gd name="T16" fmla="*/ 114 w 1769"/>
                        <a:gd name="T17" fmla="*/ 70 h 791"/>
                        <a:gd name="T18" fmla="*/ 60 w 1769"/>
                        <a:gd name="T19" fmla="*/ 36 h 791"/>
                        <a:gd name="T20" fmla="*/ 0 w 1769"/>
                        <a:gd name="T21" fmla="*/ 18 h 791"/>
                        <a:gd name="T22" fmla="*/ 0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41 h 504"/>
                        <a:gd name="T2" fmla="*/ 116 w 2736"/>
                        <a:gd name="T3" fmla="*/ 14 h 504"/>
                        <a:gd name="T4" fmla="*/ 240 w 2736"/>
                        <a:gd name="T5" fmla="*/ 2 h 504"/>
                        <a:gd name="T6" fmla="*/ 369 w 2736"/>
                        <a:gd name="T7" fmla="*/ 2 h 504"/>
                        <a:gd name="T8" fmla="*/ 367 w 2736"/>
                        <a:gd name="T9" fmla="*/ 9 h 504"/>
                        <a:gd name="T10" fmla="*/ 238 w 2736"/>
                        <a:gd name="T11" fmla="*/ 9 h 504"/>
                        <a:gd name="T12" fmla="*/ 88 w 2736"/>
                        <a:gd name="T13" fmla="*/ 24 h 504"/>
                        <a:gd name="T14" fmla="*/ 0 w 2736"/>
                        <a:gd name="T15" fmla="*/ 4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8 w 1769"/>
                        <a:gd name="T3" fmla="*/ 4 h 791"/>
                        <a:gd name="T4" fmla="*/ 90 w 1769"/>
                        <a:gd name="T5" fmla="*/ 17 h 791"/>
                        <a:gd name="T6" fmla="*/ 125 w 1769"/>
                        <a:gd name="T7" fmla="*/ 36 h 791"/>
                        <a:gd name="T8" fmla="*/ 136 w 1769"/>
                        <a:gd name="T9" fmla="*/ 50 h 791"/>
                        <a:gd name="T10" fmla="*/ 131 w 1769"/>
                        <a:gd name="T11" fmla="*/ 65 h 791"/>
                        <a:gd name="T12" fmla="*/ 123 w 1769"/>
                        <a:gd name="T13" fmla="*/ 52 h 791"/>
                        <a:gd name="T14" fmla="*/ 107 w 1769"/>
                        <a:gd name="T15" fmla="*/ 37 h 791"/>
                        <a:gd name="T16" fmla="*/ 86 w 1769"/>
                        <a:gd name="T17" fmla="*/ 24 h 791"/>
                        <a:gd name="T18" fmla="*/ 45 w 1769"/>
                        <a:gd name="T19" fmla="*/ 13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6 h 791"/>
                        <a:gd name="T6" fmla="*/ 85 w 1769"/>
                        <a:gd name="T7" fmla="*/ 34 h 791"/>
                        <a:gd name="T8" fmla="*/ 92 w 1769"/>
                        <a:gd name="T9" fmla="*/ 49 h 791"/>
                        <a:gd name="T10" fmla="*/ 89 w 1769"/>
                        <a:gd name="T11" fmla="*/ 62 h 791"/>
                        <a:gd name="T12" fmla="*/ 83 w 1769"/>
                        <a:gd name="T13" fmla="*/ 50 h 791"/>
                        <a:gd name="T14" fmla="*/ 73 w 1769"/>
                        <a:gd name="T15" fmla="*/ 36 h 791"/>
                        <a:gd name="T16" fmla="*/ 58 w 1769"/>
                        <a:gd name="T17" fmla="*/ 24 h 791"/>
                        <a:gd name="T18" fmla="*/ 30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5 h 791"/>
                        <a:gd name="T6" fmla="*/ 85 w 1769"/>
                        <a:gd name="T7" fmla="*/ 33 h 791"/>
                        <a:gd name="T8" fmla="*/ 92 w 1769"/>
                        <a:gd name="T9" fmla="*/ 47 h 791"/>
                        <a:gd name="T10" fmla="*/ 89 w 1769"/>
                        <a:gd name="T11" fmla="*/ 61 h 791"/>
                        <a:gd name="T12" fmla="*/ 83 w 1769"/>
                        <a:gd name="T13" fmla="*/ 49 h 791"/>
                        <a:gd name="T14" fmla="*/ 73 w 1769"/>
                        <a:gd name="T15" fmla="*/ 35 h 791"/>
                        <a:gd name="T16" fmla="*/ 58 w 1769"/>
                        <a:gd name="T17" fmla="*/ 23 h 791"/>
                        <a:gd name="T18" fmla="*/ 30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5 h 791"/>
                        <a:gd name="T6" fmla="*/ 85 w 1769"/>
                        <a:gd name="T7" fmla="*/ 33 h 791"/>
                        <a:gd name="T8" fmla="*/ 92 w 1769"/>
                        <a:gd name="T9" fmla="*/ 47 h 791"/>
                        <a:gd name="T10" fmla="*/ 89 w 1769"/>
                        <a:gd name="T11" fmla="*/ 61 h 791"/>
                        <a:gd name="T12" fmla="*/ 83 w 1769"/>
                        <a:gd name="T13" fmla="*/ 49 h 791"/>
                        <a:gd name="T14" fmla="*/ 73 w 1769"/>
                        <a:gd name="T15" fmla="*/ 35 h 791"/>
                        <a:gd name="T16" fmla="*/ 58 w 1769"/>
                        <a:gd name="T17" fmla="*/ 23 h 791"/>
                        <a:gd name="T18" fmla="*/ 30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83 w 2736"/>
                        <a:gd name="T3" fmla="*/ 13 h 504"/>
                        <a:gd name="T4" fmla="*/ 170 w 2736"/>
                        <a:gd name="T5" fmla="*/ 2 h 504"/>
                        <a:gd name="T6" fmla="*/ 262 w 2736"/>
                        <a:gd name="T7" fmla="*/ 2 h 504"/>
                        <a:gd name="T8" fmla="*/ 260 w 2736"/>
                        <a:gd name="T9" fmla="*/ 8 h 504"/>
                        <a:gd name="T10" fmla="*/ 169 w 2736"/>
                        <a:gd name="T11" fmla="*/ 8 h 504"/>
                        <a:gd name="T12" fmla="*/ 63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7 w 1769"/>
                        <a:gd name="T3" fmla="*/ 4 h 791"/>
                        <a:gd name="T4" fmla="*/ 63 w 1769"/>
                        <a:gd name="T5" fmla="*/ 16 h 791"/>
                        <a:gd name="T6" fmla="*/ 88 w 1769"/>
                        <a:gd name="T7" fmla="*/ 34 h 791"/>
                        <a:gd name="T8" fmla="*/ 96 w 1769"/>
                        <a:gd name="T9" fmla="*/ 48 h 791"/>
                        <a:gd name="T10" fmla="*/ 93 w 1769"/>
                        <a:gd name="T11" fmla="*/ 62 h 791"/>
                        <a:gd name="T12" fmla="*/ 87 w 1769"/>
                        <a:gd name="T13" fmla="*/ 50 h 791"/>
                        <a:gd name="T14" fmla="*/ 76 w 1769"/>
                        <a:gd name="T15" fmla="*/ 36 h 791"/>
                        <a:gd name="T16" fmla="*/ 61 w 1769"/>
                        <a:gd name="T17" fmla="*/ 23 h 791"/>
                        <a:gd name="T18" fmla="*/ 32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5"/>
                    <a:ext cx="778" cy="1514"/>
                    <a:chOff x="1633" y="103"/>
                    <a:chExt cx="778" cy="1514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56 w 2736"/>
                        <a:gd name="T3" fmla="*/ 13 h 504"/>
                        <a:gd name="T4" fmla="*/ 116 w 2736"/>
                        <a:gd name="T5" fmla="*/ 2 h 504"/>
                        <a:gd name="T6" fmla="*/ 178 w 2736"/>
                        <a:gd name="T7" fmla="*/ 2 h 504"/>
                        <a:gd name="T8" fmla="*/ 177 w 2736"/>
                        <a:gd name="T9" fmla="*/ 8 h 504"/>
                        <a:gd name="T10" fmla="*/ 115 w 2736"/>
                        <a:gd name="T11" fmla="*/ 8 h 504"/>
                        <a:gd name="T12" fmla="*/ 43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8"/>
                      <a:ext cx="591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8 w 1769"/>
                        <a:gd name="T3" fmla="*/ 4 h 791"/>
                        <a:gd name="T4" fmla="*/ 43 w 1769"/>
                        <a:gd name="T5" fmla="*/ 15 h 791"/>
                        <a:gd name="T6" fmla="*/ 60 w 1769"/>
                        <a:gd name="T7" fmla="*/ 34 h 791"/>
                        <a:gd name="T8" fmla="*/ 65 w 1769"/>
                        <a:gd name="T9" fmla="*/ 47 h 791"/>
                        <a:gd name="T10" fmla="*/ 63 w 1769"/>
                        <a:gd name="T11" fmla="*/ 62 h 791"/>
                        <a:gd name="T12" fmla="*/ 59 w 1769"/>
                        <a:gd name="T13" fmla="*/ 49 h 791"/>
                        <a:gd name="T14" fmla="*/ 52 w 1769"/>
                        <a:gd name="T15" fmla="*/ 35 h 791"/>
                        <a:gd name="T16" fmla="*/ 41 w 1769"/>
                        <a:gd name="T17" fmla="*/ 23 h 791"/>
                        <a:gd name="T18" fmla="*/ 22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5" cy="1535"/>
                    <a:chOff x="1935" y="28"/>
                    <a:chExt cx="635" cy="1535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50 w 2736"/>
                        <a:gd name="T3" fmla="*/ 13 h 504"/>
                        <a:gd name="T4" fmla="*/ 104 w 2736"/>
                        <a:gd name="T5" fmla="*/ 2 h 504"/>
                        <a:gd name="T6" fmla="*/ 159 w 2736"/>
                        <a:gd name="T7" fmla="*/ 2 h 504"/>
                        <a:gd name="T8" fmla="*/ 159 w 2736"/>
                        <a:gd name="T9" fmla="*/ 8 h 504"/>
                        <a:gd name="T10" fmla="*/ 103 w 2736"/>
                        <a:gd name="T11" fmla="*/ 8 h 504"/>
                        <a:gd name="T12" fmla="*/ 38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5"/>
                      <a:ext cx="569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6 w 1769"/>
                        <a:gd name="T3" fmla="*/ 4 h 791"/>
                        <a:gd name="T4" fmla="*/ 39 w 1769"/>
                        <a:gd name="T5" fmla="*/ 15 h 791"/>
                        <a:gd name="T6" fmla="*/ 54 w 1769"/>
                        <a:gd name="T7" fmla="*/ 33 h 791"/>
                        <a:gd name="T8" fmla="*/ 59 w 1769"/>
                        <a:gd name="T9" fmla="*/ 47 h 791"/>
                        <a:gd name="T10" fmla="*/ 56 w 1769"/>
                        <a:gd name="T11" fmla="*/ 61 h 791"/>
                        <a:gd name="T12" fmla="*/ 53 w 1769"/>
                        <a:gd name="T13" fmla="*/ 49 h 791"/>
                        <a:gd name="T14" fmla="*/ 46 w 1769"/>
                        <a:gd name="T15" fmla="*/ 35 h 791"/>
                        <a:gd name="T16" fmla="*/ 37 w 1769"/>
                        <a:gd name="T17" fmla="*/ 23 h 791"/>
                        <a:gd name="T18" fmla="*/ 19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40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6 h 791"/>
                        <a:gd name="T6" fmla="*/ 85 w 1769"/>
                        <a:gd name="T7" fmla="*/ 34 h 791"/>
                        <a:gd name="T8" fmla="*/ 93 w 1769"/>
                        <a:gd name="T9" fmla="*/ 49 h 791"/>
                        <a:gd name="T10" fmla="*/ 89 w 1769"/>
                        <a:gd name="T11" fmla="*/ 62 h 791"/>
                        <a:gd name="T12" fmla="*/ 84 w 1769"/>
                        <a:gd name="T13" fmla="*/ 50 h 791"/>
                        <a:gd name="T14" fmla="*/ 73 w 1769"/>
                        <a:gd name="T15" fmla="*/ 36 h 791"/>
                        <a:gd name="T16" fmla="*/ 58 w 1769"/>
                        <a:gd name="T17" fmla="*/ 24 h 791"/>
                        <a:gd name="T18" fmla="*/ 31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2" cy="717"/>
                    <a:chOff x="2683" y="445"/>
                    <a:chExt cx="1782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4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6 w 1769"/>
                        <a:gd name="T3" fmla="*/ 4 h 791"/>
                        <a:gd name="T4" fmla="*/ 61 w 1769"/>
                        <a:gd name="T5" fmla="*/ 16 h 791"/>
                        <a:gd name="T6" fmla="*/ 85 w 1769"/>
                        <a:gd name="T7" fmla="*/ 34 h 791"/>
                        <a:gd name="T8" fmla="*/ 93 w 1769"/>
                        <a:gd name="T9" fmla="*/ 48 h 791"/>
                        <a:gd name="T10" fmla="*/ 89 w 1769"/>
                        <a:gd name="T11" fmla="*/ 62 h 791"/>
                        <a:gd name="T12" fmla="*/ 84 w 1769"/>
                        <a:gd name="T13" fmla="*/ 50 h 791"/>
                        <a:gd name="T14" fmla="*/ 74 w 1769"/>
                        <a:gd name="T15" fmla="*/ 36 h 791"/>
                        <a:gd name="T16" fmla="*/ 59 w 1769"/>
                        <a:gd name="T17" fmla="*/ 23 h 791"/>
                        <a:gd name="T18" fmla="*/ 31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>
                      <a:gd name="T0" fmla="*/ 0 w 2736"/>
                      <a:gd name="T1" fmla="*/ 12 h 504"/>
                      <a:gd name="T2" fmla="*/ 46 w 2736"/>
                      <a:gd name="T3" fmla="*/ 4 h 504"/>
                      <a:gd name="T4" fmla="*/ 94 w 2736"/>
                      <a:gd name="T5" fmla="*/ 1 h 504"/>
                      <a:gd name="T6" fmla="*/ 144 w 2736"/>
                      <a:gd name="T7" fmla="*/ 1 h 504"/>
                      <a:gd name="T8" fmla="*/ 144 w 2736"/>
                      <a:gd name="T9" fmla="*/ 2 h 504"/>
                      <a:gd name="T10" fmla="*/ 93 w 2736"/>
                      <a:gd name="T11" fmla="*/ 2 h 504"/>
                      <a:gd name="T12" fmla="*/ 35 w 2736"/>
                      <a:gd name="T13" fmla="*/ 7 h 504"/>
                      <a:gd name="T14" fmla="*/ 0 w 2736"/>
                      <a:gd name="T15" fmla="*/ 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5 w 1769"/>
                      <a:gd name="T3" fmla="*/ 1 h 791"/>
                      <a:gd name="T4" fmla="*/ 35 w 1769"/>
                      <a:gd name="T5" fmla="*/ 5 h 791"/>
                      <a:gd name="T6" fmla="*/ 49 w 1769"/>
                      <a:gd name="T7" fmla="*/ 10 h 791"/>
                      <a:gd name="T8" fmla="*/ 53 w 1769"/>
                      <a:gd name="T9" fmla="*/ 15 h 791"/>
                      <a:gd name="T10" fmla="*/ 51 w 1769"/>
                      <a:gd name="T11" fmla="*/ 19 h 791"/>
                      <a:gd name="T12" fmla="*/ 48 w 1769"/>
                      <a:gd name="T13" fmla="*/ 15 h 791"/>
                      <a:gd name="T14" fmla="*/ 42 w 1769"/>
                      <a:gd name="T15" fmla="*/ 11 h 791"/>
                      <a:gd name="T16" fmla="*/ 34 w 1769"/>
                      <a:gd name="T17" fmla="*/ 7 h 791"/>
                      <a:gd name="T18" fmla="*/ 17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9" cy="1520"/>
                    <a:chOff x="2800" y="41"/>
                    <a:chExt cx="639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24 h 504"/>
                        <a:gd name="T2" fmla="*/ 50 w 2736"/>
                        <a:gd name="T3" fmla="*/ 8 h 504"/>
                        <a:gd name="T4" fmla="*/ 104 w 2736"/>
                        <a:gd name="T5" fmla="*/ 1 h 504"/>
                        <a:gd name="T6" fmla="*/ 160 w 2736"/>
                        <a:gd name="T7" fmla="*/ 1 h 504"/>
                        <a:gd name="T8" fmla="*/ 159 w 2736"/>
                        <a:gd name="T9" fmla="*/ 5 h 504"/>
                        <a:gd name="T10" fmla="*/ 103 w 2736"/>
                        <a:gd name="T11" fmla="*/ 5 h 504"/>
                        <a:gd name="T12" fmla="*/ 38 w 2736"/>
                        <a:gd name="T13" fmla="*/ 14 h 504"/>
                        <a:gd name="T14" fmla="*/ 0 w 2736"/>
                        <a:gd name="T15" fmla="*/ 2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8" y="183"/>
                      <a:ext cx="570" cy="28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6 w 1769"/>
                        <a:gd name="T3" fmla="*/ 3 h 791"/>
                        <a:gd name="T4" fmla="*/ 39 w 1769"/>
                        <a:gd name="T5" fmla="*/ 9 h 791"/>
                        <a:gd name="T6" fmla="*/ 54 w 1769"/>
                        <a:gd name="T7" fmla="*/ 21 h 791"/>
                        <a:gd name="T8" fmla="*/ 59 w 1769"/>
                        <a:gd name="T9" fmla="*/ 29 h 791"/>
                        <a:gd name="T10" fmla="*/ 56 w 1769"/>
                        <a:gd name="T11" fmla="*/ 38 h 791"/>
                        <a:gd name="T12" fmla="*/ 53 w 1769"/>
                        <a:gd name="T13" fmla="*/ 30 h 791"/>
                        <a:gd name="T14" fmla="*/ 46 w 1769"/>
                        <a:gd name="T15" fmla="*/ 22 h 791"/>
                        <a:gd name="T16" fmla="*/ 37 w 1769"/>
                        <a:gd name="T17" fmla="*/ 14 h 791"/>
                        <a:gd name="T18" fmla="*/ 19 w 1769"/>
                        <a:gd name="T19" fmla="*/ 7 h 791"/>
                        <a:gd name="T20" fmla="*/ 0 w 1769"/>
                        <a:gd name="T21" fmla="*/ 4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9" y="135"/>
                    <a:ext cx="1016" cy="1463"/>
                    <a:chOff x="2935" y="163"/>
                    <a:chExt cx="1016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2"/>
                      <a:ext cx="1155" cy="269"/>
                    </a:xfrm>
                    <a:custGeom>
                      <a:avLst/>
                      <a:gdLst>
                        <a:gd name="T0" fmla="*/ 0 w 2736"/>
                        <a:gd name="T1" fmla="*/ 77 h 504"/>
                        <a:gd name="T2" fmla="*/ 65 w 2736"/>
                        <a:gd name="T3" fmla="*/ 26 h 504"/>
                        <a:gd name="T4" fmla="*/ 134 w 2736"/>
                        <a:gd name="T5" fmla="*/ 4 h 504"/>
                        <a:gd name="T6" fmla="*/ 206 w 2736"/>
                        <a:gd name="T7" fmla="*/ 4 h 504"/>
                        <a:gd name="T8" fmla="*/ 205 w 2736"/>
                        <a:gd name="T9" fmla="*/ 15 h 504"/>
                        <a:gd name="T10" fmla="*/ 133 w 2736"/>
                        <a:gd name="T11" fmla="*/ 15 h 504"/>
                        <a:gd name="T12" fmla="*/ 49 w 2736"/>
                        <a:gd name="T13" fmla="*/ 44 h 504"/>
                        <a:gd name="T14" fmla="*/ 0 w 2736"/>
                        <a:gd name="T15" fmla="*/ 7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1" cy="422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21 w 1769"/>
                        <a:gd name="T3" fmla="*/ 9 h 791"/>
                        <a:gd name="T4" fmla="*/ 50 w 1769"/>
                        <a:gd name="T5" fmla="*/ 30 h 791"/>
                        <a:gd name="T6" fmla="*/ 70 w 1769"/>
                        <a:gd name="T7" fmla="*/ 66 h 791"/>
                        <a:gd name="T8" fmla="*/ 76 w 1769"/>
                        <a:gd name="T9" fmla="*/ 92 h 791"/>
                        <a:gd name="T10" fmla="*/ 73 w 1769"/>
                        <a:gd name="T11" fmla="*/ 120 h 791"/>
                        <a:gd name="T12" fmla="*/ 69 w 1769"/>
                        <a:gd name="T13" fmla="*/ 96 h 791"/>
                        <a:gd name="T14" fmla="*/ 60 w 1769"/>
                        <a:gd name="T15" fmla="*/ 69 h 791"/>
                        <a:gd name="T16" fmla="*/ 48 w 1769"/>
                        <a:gd name="T17" fmla="*/ 45 h 791"/>
                        <a:gd name="T18" fmla="*/ 25 w 1769"/>
                        <a:gd name="T19" fmla="*/ 23 h 791"/>
                        <a:gd name="T20" fmla="*/ 0 w 1769"/>
                        <a:gd name="T21" fmla="*/ 12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3 h 504"/>
                        <a:gd name="T2" fmla="*/ 37 w 2736"/>
                        <a:gd name="T3" fmla="*/ 1 h 504"/>
                        <a:gd name="T4" fmla="*/ 75 w 2736"/>
                        <a:gd name="T5" fmla="*/ 0 h 504"/>
                        <a:gd name="T6" fmla="*/ 116 w 2736"/>
                        <a:gd name="T7" fmla="*/ 0 h 504"/>
                        <a:gd name="T8" fmla="*/ 115 w 2736"/>
                        <a:gd name="T9" fmla="*/ 1 h 504"/>
                        <a:gd name="T10" fmla="*/ 75 w 2736"/>
                        <a:gd name="T11" fmla="*/ 1 h 504"/>
                        <a:gd name="T12" fmla="*/ 28 w 2736"/>
                        <a:gd name="T13" fmla="*/ 2 h 504"/>
                        <a:gd name="T14" fmla="*/ 0 w 2736"/>
                        <a:gd name="T15" fmla="*/ 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2 w 1769"/>
                        <a:gd name="T3" fmla="*/ 0 h 791"/>
                        <a:gd name="T4" fmla="*/ 28 w 1769"/>
                        <a:gd name="T5" fmla="*/ 1 h 791"/>
                        <a:gd name="T6" fmla="*/ 39 w 1769"/>
                        <a:gd name="T7" fmla="*/ 2 h 791"/>
                        <a:gd name="T8" fmla="*/ 43 w 1769"/>
                        <a:gd name="T9" fmla="*/ 3 h 791"/>
                        <a:gd name="T10" fmla="*/ 41 w 1769"/>
                        <a:gd name="T11" fmla="*/ 4 h 791"/>
                        <a:gd name="T12" fmla="*/ 38 w 1769"/>
                        <a:gd name="T13" fmla="*/ 3 h 791"/>
                        <a:gd name="T14" fmla="*/ 34 w 1769"/>
                        <a:gd name="T15" fmla="*/ 2 h 791"/>
                        <a:gd name="T16" fmla="*/ 27 w 1769"/>
                        <a:gd name="T17" fmla="*/ 2 h 791"/>
                        <a:gd name="T18" fmla="*/ 14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4" cy="2449"/>
                    <a:chOff x="943" y="1769"/>
                    <a:chExt cx="1084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7" y="2475"/>
                      <a:ext cx="1726" cy="310"/>
                    </a:xfrm>
                    <a:custGeom>
                      <a:avLst/>
                      <a:gdLst>
                        <a:gd name="T0" fmla="*/ 0 w 2736"/>
                        <a:gd name="T1" fmla="*/ 117 h 504"/>
                        <a:gd name="T2" fmla="*/ 217 w 2736"/>
                        <a:gd name="T3" fmla="*/ 39 h 504"/>
                        <a:gd name="T4" fmla="*/ 446 w 2736"/>
                        <a:gd name="T5" fmla="*/ 6 h 504"/>
                        <a:gd name="T6" fmla="*/ 687 w 2736"/>
                        <a:gd name="T7" fmla="*/ 6 h 504"/>
                        <a:gd name="T8" fmla="*/ 683 w 2736"/>
                        <a:gd name="T9" fmla="*/ 24 h 504"/>
                        <a:gd name="T10" fmla="*/ 443 w 2736"/>
                        <a:gd name="T11" fmla="*/ 24 h 504"/>
                        <a:gd name="T12" fmla="*/ 165 w 2736"/>
                        <a:gd name="T13" fmla="*/ 68 h 504"/>
                        <a:gd name="T14" fmla="*/ 0 w 2736"/>
                        <a:gd name="T15" fmla="*/ 11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69 w 1769"/>
                        <a:gd name="T3" fmla="*/ 14 h 791"/>
                        <a:gd name="T4" fmla="*/ 165 w 1769"/>
                        <a:gd name="T5" fmla="*/ 48 h 791"/>
                        <a:gd name="T6" fmla="*/ 229 w 1769"/>
                        <a:gd name="T7" fmla="*/ 103 h 791"/>
                        <a:gd name="T8" fmla="*/ 250 w 1769"/>
                        <a:gd name="T9" fmla="*/ 145 h 791"/>
                        <a:gd name="T10" fmla="*/ 241 w 1769"/>
                        <a:gd name="T11" fmla="*/ 187 h 791"/>
                        <a:gd name="T12" fmla="*/ 227 w 1769"/>
                        <a:gd name="T13" fmla="*/ 151 h 791"/>
                        <a:gd name="T14" fmla="*/ 198 w 1769"/>
                        <a:gd name="T15" fmla="*/ 108 h 791"/>
                        <a:gd name="T16" fmla="*/ 158 w 1769"/>
                        <a:gd name="T17" fmla="*/ 70 h 791"/>
                        <a:gd name="T18" fmla="*/ 83 w 1769"/>
                        <a:gd name="T19" fmla="*/ 36 h 791"/>
                        <a:gd name="T20" fmla="*/ 0 w 1769"/>
                        <a:gd name="T21" fmla="*/ 18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2"/>
                    <a:chOff x="1455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>
                        <a:gd name="T0" fmla="*/ 0 w 2736"/>
                        <a:gd name="T1" fmla="*/ 118 h 504"/>
                        <a:gd name="T2" fmla="*/ 171 w 2736"/>
                        <a:gd name="T3" fmla="*/ 39 h 504"/>
                        <a:gd name="T4" fmla="*/ 352 w 2736"/>
                        <a:gd name="T5" fmla="*/ 6 h 504"/>
                        <a:gd name="T6" fmla="*/ 542 w 2736"/>
                        <a:gd name="T7" fmla="*/ 6 h 504"/>
                        <a:gd name="T8" fmla="*/ 539 w 2736"/>
                        <a:gd name="T9" fmla="*/ 24 h 504"/>
                        <a:gd name="T10" fmla="*/ 349 w 2736"/>
                        <a:gd name="T11" fmla="*/ 24 h 504"/>
                        <a:gd name="T12" fmla="*/ 129 w 2736"/>
                        <a:gd name="T13" fmla="*/ 68 h 504"/>
                        <a:gd name="T14" fmla="*/ 0 w 2736"/>
                        <a:gd name="T15" fmla="*/ 11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>
                        <a:gd name="T0" fmla="*/ 0 w 1769"/>
                        <a:gd name="T1" fmla="*/ 2 h 791"/>
                        <a:gd name="T2" fmla="*/ 55 w 1769"/>
                        <a:gd name="T3" fmla="*/ 14 h 791"/>
                        <a:gd name="T4" fmla="*/ 131 w 1769"/>
                        <a:gd name="T5" fmla="*/ 48 h 791"/>
                        <a:gd name="T6" fmla="*/ 182 w 1769"/>
                        <a:gd name="T7" fmla="*/ 103 h 791"/>
                        <a:gd name="T8" fmla="*/ 199 w 1769"/>
                        <a:gd name="T9" fmla="*/ 145 h 791"/>
                        <a:gd name="T10" fmla="*/ 191 w 1769"/>
                        <a:gd name="T11" fmla="*/ 187 h 791"/>
                        <a:gd name="T12" fmla="*/ 180 w 1769"/>
                        <a:gd name="T13" fmla="*/ 151 h 791"/>
                        <a:gd name="T14" fmla="*/ 157 w 1769"/>
                        <a:gd name="T15" fmla="*/ 108 h 791"/>
                        <a:gd name="T16" fmla="*/ 126 w 1769"/>
                        <a:gd name="T17" fmla="*/ 70 h 791"/>
                        <a:gd name="T18" fmla="*/ 66 w 1769"/>
                        <a:gd name="T19" fmla="*/ 36 h 791"/>
                        <a:gd name="T20" fmla="*/ 0 w 1769"/>
                        <a:gd name="T21" fmla="*/ 18 h 791"/>
                        <a:gd name="T22" fmla="*/ 0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1"/>
                    <a:ext cx="460" cy="2329"/>
                    <a:chOff x="1954" y="1989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8" y="2691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108 h 504"/>
                        <a:gd name="T2" fmla="*/ 211 w 2736"/>
                        <a:gd name="T3" fmla="*/ 36 h 504"/>
                        <a:gd name="T4" fmla="*/ 435 w 2736"/>
                        <a:gd name="T5" fmla="*/ 5 h 504"/>
                        <a:gd name="T6" fmla="*/ 669 w 2736"/>
                        <a:gd name="T7" fmla="*/ 5 h 504"/>
                        <a:gd name="T8" fmla="*/ 665 w 2736"/>
                        <a:gd name="T9" fmla="*/ 22 h 504"/>
                        <a:gd name="T10" fmla="*/ 432 w 2736"/>
                        <a:gd name="T11" fmla="*/ 22 h 504"/>
                        <a:gd name="T12" fmla="*/ 160 w 2736"/>
                        <a:gd name="T13" fmla="*/ 62 h 504"/>
                        <a:gd name="T14" fmla="*/ 0 w 2736"/>
                        <a:gd name="T15" fmla="*/ 10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0" y="3895"/>
                      <a:ext cx="917" cy="473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67 w 1769"/>
                        <a:gd name="T3" fmla="*/ 12 h 791"/>
                        <a:gd name="T4" fmla="*/ 161 w 1769"/>
                        <a:gd name="T5" fmla="*/ 43 h 791"/>
                        <a:gd name="T6" fmla="*/ 224 w 1769"/>
                        <a:gd name="T7" fmla="*/ 92 h 791"/>
                        <a:gd name="T8" fmla="*/ 245 w 1769"/>
                        <a:gd name="T9" fmla="*/ 130 h 791"/>
                        <a:gd name="T10" fmla="*/ 235 w 1769"/>
                        <a:gd name="T11" fmla="*/ 169 h 791"/>
                        <a:gd name="T12" fmla="*/ 221 w 1769"/>
                        <a:gd name="T13" fmla="*/ 135 h 791"/>
                        <a:gd name="T14" fmla="*/ 193 w 1769"/>
                        <a:gd name="T15" fmla="*/ 97 h 791"/>
                        <a:gd name="T16" fmla="*/ 154 w 1769"/>
                        <a:gd name="T17" fmla="*/ 63 h 791"/>
                        <a:gd name="T18" fmla="*/ 81 w 1769"/>
                        <a:gd name="T19" fmla="*/ 32 h 791"/>
                        <a:gd name="T20" fmla="*/ 0 w 1769"/>
                        <a:gd name="T21" fmla="*/ 16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118 h 504"/>
                        <a:gd name="T2" fmla="*/ 216 w 2736"/>
                        <a:gd name="T3" fmla="*/ 39 h 504"/>
                        <a:gd name="T4" fmla="*/ 444 w 2736"/>
                        <a:gd name="T5" fmla="*/ 6 h 504"/>
                        <a:gd name="T6" fmla="*/ 684 w 2736"/>
                        <a:gd name="T7" fmla="*/ 6 h 504"/>
                        <a:gd name="T8" fmla="*/ 681 w 2736"/>
                        <a:gd name="T9" fmla="*/ 24 h 504"/>
                        <a:gd name="T10" fmla="*/ 442 w 2736"/>
                        <a:gd name="T11" fmla="*/ 24 h 504"/>
                        <a:gd name="T12" fmla="*/ 164 w 2736"/>
                        <a:gd name="T13" fmla="*/ 68 h 504"/>
                        <a:gd name="T14" fmla="*/ 0 w 2736"/>
                        <a:gd name="T15" fmla="*/ 11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69 w 1769"/>
                        <a:gd name="T3" fmla="*/ 14 h 791"/>
                        <a:gd name="T4" fmla="*/ 165 w 1769"/>
                        <a:gd name="T5" fmla="*/ 48 h 791"/>
                        <a:gd name="T6" fmla="*/ 229 w 1769"/>
                        <a:gd name="T7" fmla="*/ 103 h 791"/>
                        <a:gd name="T8" fmla="*/ 250 w 1769"/>
                        <a:gd name="T9" fmla="*/ 145 h 791"/>
                        <a:gd name="T10" fmla="*/ 241 w 1769"/>
                        <a:gd name="T11" fmla="*/ 187 h 791"/>
                        <a:gd name="T12" fmla="*/ 227 w 1769"/>
                        <a:gd name="T13" fmla="*/ 151 h 791"/>
                        <a:gd name="T14" fmla="*/ 198 w 1769"/>
                        <a:gd name="T15" fmla="*/ 108 h 791"/>
                        <a:gd name="T16" fmla="*/ 158 w 1769"/>
                        <a:gd name="T17" fmla="*/ 70 h 791"/>
                        <a:gd name="T18" fmla="*/ 83 w 1769"/>
                        <a:gd name="T19" fmla="*/ 36 h 791"/>
                        <a:gd name="T20" fmla="*/ 0 w 1769"/>
                        <a:gd name="T21" fmla="*/ 18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2" cy="2424"/>
                    <a:chOff x="3181" y="1867"/>
                    <a:chExt cx="882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>
                        <a:gd name="T0" fmla="*/ 0 w 2736"/>
                        <a:gd name="T1" fmla="*/ 105 h 504"/>
                        <a:gd name="T2" fmla="*/ 189 w 2736"/>
                        <a:gd name="T3" fmla="*/ 35 h 504"/>
                        <a:gd name="T4" fmla="*/ 389 w 2736"/>
                        <a:gd name="T5" fmla="*/ 5 h 504"/>
                        <a:gd name="T6" fmla="*/ 599 w 2736"/>
                        <a:gd name="T7" fmla="*/ 5 h 504"/>
                        <a:gd name="T8" fmla="*/ 595 w 2736"/>
                        <a:gd name="T9" fmla="*/ 21 h 504"/>
                        <a:gd name="T10" fmla="*/ 386 w 2736"/>
                        <a:gd name="T11" fmla="*/ 21 h 504"/>
                        <a:gd name="T12" fmla="*/ 143 w 2736"/>
                        <a:gd name="T13" fmla="*/ 61 h 504"/>
                        <a:gd name="T14" fmla="*/ 0 w 2736"/>
                        <a:gd name="T15" fmla="*/ 10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6" y="3615"/>
                      <a:ext cx="884" cy="466"/>
                    </a:xfrm>
                    <a:custGeom>
                      <a:avLst/>
                      <a:gdLst>
                        <a:gd name="T0" fmla="*/ 0 w 1769"/>
                        <a:gd name="T1" fmla="*/ 2 h 791"/>
                        <a:gd name="T2" fmla="*/ 60 w 1769"/>
                        <a:gd name="T3" fmla="*/ 11 h 791"/>
                        <a:gd name="T4" fmla="*/ 144 w 1769"/>
                        <a:gd name="T5" fmla="*/ 41 h 791"/>
                        <a:gd name="T6" fmla="*/ 201 w 1769"/>
                        <a:gd name="T7" fmla="*/ 88 h 791"/>
                        <a:gd name="T8" fmla="*/ 219 w 1769"/>
                        <a:gd name="T9" fmla="*/ 124 h 791"/>
                        <a:gd name="T10" fmla="*/ 211 w 1769"/>
                        <a:gd name="T11" fmla="*/ 161 h 791"/>
                        <a:gd name="T12" fmla="*/ 198 w 1769"/>
                        <a:gd name="T13" fmla="*/ 129 h 791"/>
                        <a:gd name="T14" fmla="*/ 173 w 1769"/>
                        <a:gd name="T15" fmla="*/ 92 h 791"/>
                        <a:gd name="T16" fmla="*/ 138 w 1769"/>
                        <a:gd name="T17" fmla="*/ 61 h 791"/>
                        <a:gd name="T18" fmla="*/ 72 w 1769"/>
                        <a:gd name="T19" fmla="*/ 31 h 791"/>
                        <a:gd name="T20" fmla="*/ 0 w 1769"/>
                        <a:gd name="T21" fmla="*/ 16 h 791"/>
                        <a:gd name="T22" fmla="*/ 0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0" cy="2385"/>
                    <a:chOff x="3006" y="1984"/>
                    <a:chExt cx="620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>
                        <a:gd name="T0" fmla="*/ 0 w 2736"/>
                        <a:gd name="T1" fmla="*/ 59 h 504"/>
                        <a:gd name="T2" fmla="*/ 173 w 2736"/>
                        <a:gd name="T3" fmla="*/ 20 h 504"/>
                        <a:gd name="T4" fmla="*/ 356 w 2736"/>
                        <a:gd name="T5" fmla="*/ 3 h 504"/>
                        <a:gd name="T6" fmla="*/ 547 w 2736"/>
                        <a:gd name="T7" fmla="*/ 3 h 504"/>
                        <a:gd name="T8" fmla="*/ 544 w 2736"/>
                        <a:gd name="T9" fmla="*/ 12 h 504"/>
                        <a:gd name="T10" fmla="*/ 353 w 2736"/>
                        <a:gd name="T11" fmla="*/ 12 h 504"/>
                        <a:gd name="T12" fmla="*/ 130 w 2736"/>
                        <a:gd name="T13" fmla="*/ 34 h 504"/>
                        <a:gd name="T14" fmla="*/ 0 w 2736"/>
                        <a:gd name="T15" fmla="*/ 5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56 w 1769"/>
                        <a:gd name="T3" fmla="*/ 6 h 791"/>
                        <a:gd name="T4" fmla="*/ 133 w 1769"/>
                        <a:gd name="T5" fmla="*/ 23 h 791"/>
                        <a:gd name="T6" fmla="*/ 185 w 1769"/>
                        <a:gd name="T7" fmla="*/ 50 h 791"/>
                        <a:gd name="T8" fmla="*/ 201 w 1769"/>
                        <a:gd name="T9" fmla="*/ 71 h 791"/>
                        <a:gd name="T10" fmla="*/ 193 w 1769"/>
                        <a:gd name="T11" fmla="*/ 91 h 791"/>
                        <a:gd name="T12" fmla="*/ 182 w 1769"/>
                        <a:gd name="T13" fmla="*/ 73 h 791"/>
                        <a:gd name="T14" fmla="*/ 159 w 1769"/>
                        <a:gd name="T15" fmla="*/ 53 h 791"/>
                        <a:gd name="T16" fmla="*/ 127 w 1769"/>
                        <a:gd name="T17" fmla="*/ 34 h 791"/>
                        <a:gd name="T18" fmla="*/ 67 w 1769"/>
                        <a:gd name="T19" fmla="*/ 18 h 791"/>
                        <a:gd name="T20" fmla="*/ 0 w 1769"/>
                        <a:gd name="T21" fmla="*/ 9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0"/>
                    <a:chOff x="2819" y="2100"/>
                    <a:chExt cx="404" cy="2220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1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9 h 504"/>
                        <a:gd name="T2" fmla="*/ 134 w 2736"/>
                        <a:gd name="T3" fmla="*/ 20 h 504"/>
                        <a:gd name="T4" fmla="*/ 276 w 2736"/>
                        <a:gd name="T5" fmla="*/ 3 h 504"/>
                        <a:gd name="T6" fmla="*/ 425 w 2736"/>
                        <a:gd name="T7" fmla="*/ 3 h 504"/>
                        <a:gd name="T8" fmla="*/ 423 w 2736"/>
                        <a:gd name="T9" fmla="*/ 12 h 504"/>
                        <a:gd name="T10" fmla="*/ 274 w 2736"/>
                        <a:gd name="T11" fmla="*/ 12 h 504"/>
                        <a:gd name="T12" fmla="*/ 102 w 2736"/>
                        <a:gd name="T13" fmla="*/ 34 h 504"/>
                        <a:gd name="T14" fmla="*/ 0 w 2736"/>
                        <a:gd name="T15" fmla="*/ 5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43 w 1769"/>
                        <a:gd name="T3" fmla="*/ 6 h 791"/>
                        <a:gd name="T4" fmla="*/ 103 w 1769"/>
                        <a:gd name="T5" fmla="*/ 23 h 791"/>
                        <a:gd name="T6" fmla="*/ 143 w 1769"/>
                        <a:gd name="T7" fmla="*/ 50 h 791"/>
                        <a:gd name="T8" fmla="*/ 156 w 1769"/>
                        <a:gd name="T9" fmla="*/ 70 h 791"/>
                        <a:gd name="T10" fmla="*/ 150 w 1769"/>
                        <a:gd name="T11" fmla="*/ 91 h 791"/>
                        <a:gd name="T12" fmla="*/ 142 w 1769"/>
                        <a:gd name="T13" fmla="*/ 73 h 791"/>
                        <a:gd name="T14" fmla="*/ 124 w 1769"/>
                        <a:gd name="T15" fmla="*/ 53 h 791"/>
                        <a:gd name="T16" fmla="*/ 99 w 1769"/>
                        <a:gd name="T17" fmla="*/ 34 h 791"/>
                        <a:gd name="T18" fmla="*/ 52 w 1769"/>
                        <a:gd name="T19" fmla="*/ 18 h 791"/>
                        <a:gd name="T20" fmla="*/ 0 w 1769"/>
                        <a:gd name="T21" fmla="*/ 9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7" cy="2185"/>
                    <a:chOff x="2287" y="2135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26 h 504"/>
                        <a:gd name="T2" fmla="*/ 125 w 2736"/>
                        <a:gd name="T3" fmla="*/ 9 h 504"/>
                        <a:gd name="T4" fmla="*/ 257 w 2736"/>
                        <a:gd name="T5" fmla="*/ 1 h 504"/>
                        <a:gd name="T6" fmla="*/ 397 w 2736"/>
                        <a:gd name="T7" fmla="*/ 1 h 504"/>
                        <a:gd name="T8" fmla="*/ 394 w 2736"/>
                        <a:gd name="T9" fmla="*/ 5 h 504"/>
                        <a:gd name="T10" fmla="*/ 255 w 2736"/>
                        <a:gd name="T11" fmla="*/ 5 h 504"/>
                        <a:gd name="T12" fmla="*/ 95 w 2736"/>
                        <a:gd name="T13" fmla="*/ 15 h 504"/>
                        <a:gd name="T14" fmla="*/ 0 w 2736"/>
                        <a:gd name="T15" fmla="*/ 2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40 w 1769"/>
                        <a:gd name="T3" fmla="*/ 3 h 791"/>
                        <a:gd name="T4" fmla="*/ 96 w 1769"/>
                        <a:gd name="T5" fmla="*/ 10 h 791"/>
                        <a:gd name="T6" fmla="*/ 133 w 1769"/>
                        <a:gd name="T7" fmla="*/ 22 h 791"/>
                        <a:gd name="T8" fmla="*/ 145 w 1769"/>
                        <a:gd name="T9" fmla="*/ 32 h 791"/>
                        <a:gd name="T10" fmla="*/ 140 w 1769"/>
                        <a:gd name="T11" fmla="*/ 41 h 791"/>
                        <a:gd name="T12" fmla="*/ 132 w 1769"/>
                        <a:gd name="T13" fmla="*/ 33 h 791"/>
                        <a:gd name="T14" fmla="*/ 115 w 1769"/>
                        <a:gd name="T15" fmla="*/ 23 h 791"/>
                        <a:gd name="T16" fmla="*/ 92 w 1769"/>
                        <a:gd name="T17" fmla="*/ 15 h 791"/>
                        <a:gd name="T18" fmla="*/ 48 w 1769"/>
                        <a:gd name="T19" fmla="*/ 8 h 791"/>
                        <a:gd name="T20" fmla="*/ 0 w 1769"/>
                        <a:gd name="T21" fmla="*/ 4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T0" fmla="*/ 1 w 36729"/>
                      <a:gd name="T1" fmla="*/ 1 h 21600"/>
                      <a:gd name="T2" fmla="*/ 0 w 36729"/>
                      <a:gd name="T3" fmla="*/ 1 h 21600"/>
                      <a:gd name="T4" fmla="*/ 0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T0" fmla="*/ 0 w 30473"/>
                      <a:gd name="T1" fmla="*/ 0 h 22305"/>
                      <a:gd name="T2" fmla="*/ 1 w 30473"/>
                      <a:gd name="T3" fmla="*/ 3 h 22305"/>
                      <a:gd name="T4" fmla="*/ 0 w 30473"/>
                      <a:gd name="T5" fmla="*/ 3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T0" fmla="*/ 0 w 34812"/>
                      <a:gd name="T1" fmla="*/ 1 h 22305"/>
                      <a:gd name="T2" fmla="*/ 0 w 34812"/>
                      <a:gd name="T3" fmla="*/ 3 h 22305"/>
                      <a:gd name="T4" fmla="*/ 0 w 34812"/>
                      <a:gd name="T5" fmla="*/ 3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T0" fmla="*/ 0 w 36830"/>
                      <a:gd name="T1" fmla="*/ 1 h 22305"/>
                      <a:gd name="T2" fmla="*/ 1 w 36830"/>
                      <a:gd name="T3" fmla="*/ 3 h 22305"/>
                      <a:gd name="T4" fmla="*/ 0 w 36830"/>
                      <a:gd name="T5" fmla="*/ 3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T0" fmla="*/ 0 w 31881"/>
                      <a:gd name="T1" fmla="*/ 1 h 21600"/>
                      <a:gd name="T2" fmla="*/ 0 w 31881"/>
                      <a:gd name="T3" fmla="*/ 1 h 21600"/>
                      <a:gd name="T4" fmla="*/ 0 w 31881"/>
                      <a:gd name="T5" fmla="*/ 3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T0" fmla="*/ 0 w 31146"/>
                      <a:gd name="T1" fmla="*/ 1 h 21600"/>
                      <a:gd name="T2" fmla="*/ 0 w 31146"/>
                      <a:gd name="T3" fmla="*/ 1 h 21600"/>
                      <a:gd name="T4" fmla="*/ 0 w 31146"/>
                      <a:gd name="T5" fmla="*/ 3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17 h 2368"/>
                      <a:gd name="T2" fmla="*/ 37 w 776"/>
                      <a:gd name="T3" fmla="*/ 4 h 2368"/>
                      <a:gd name="T4" fmla="*/ 15 w 776"/>
                      <a:gd name="T5" fmla="*/ 42 h 2368"/>
                      <a:gd name="T6" fmla="*/ 52 w 776"/>
                      <a:gd name="T7" fmla="*/ 42 h 2368"/>
                      <a:gd name="T8" fmla="*/ 30 w 776"/>
                      <a:gd name="T9" fmla="*/ 81 h 2368"/>
                      <a:gd name="T10" fmla="*/ 60 w 776"/>
                      <a:gd name="T11" fmla="*/ 94 h 2368"/>
                      <a:gd name="T12" fmla="*/ 45 w 776"/>
                      <a:gd name="T13" fmla="*/ 119 h 2368"/>
                      <a:gd name="T14" fmla="*/ 75 w 776"/>
                      <a:gd name="T15" fmla="*/ 132 h 2368"/>
                      <a:gd name="T16" fmla="*/ 60 w 776"/>
                      <a:gd name="T17" fmla="*/ 158 h 2368"/>
                      <a:gd name="T18" fmla="*/ 82 w 776"/>
                      <a:gd name="T19" fmla="*/ 171 h 2368"/>
                      <a:gd name="T20" fmla="*/ 75 w 776"/>
                      <a:gd name="T21" fmla="*/ 196 h 2368"/>
                      <a:gd name="T22" fmla="*/ 90 w 776"/>
                      <a:gd name="T23" fmla="*/ 221 h 2368"/>
                      <a:gd name="T24" fmla="*/ 90 w 776"/>
                      <a:gd name="T25" fmla="*/ 247 h 2368"/>
                      <a:gd name="T26" fmla="*/ 105 w 776"/>
                      <a:gd name="T27" fmla="*/ 286 h 2368"/>
                      <a:gd name="T28" fmla="*/ 97 w 776"/>
                      <a:gd name="T29" fmla="*/ 324 h 2368"/>
                      <a:gd name="T30" fmla="*/ 113 w 776"/>
                      <a:gd name="T31" fmla="*/ 349 h 2368"/>
                      <a:gd name="T32" fmla="*/ 105 w 776"/>
                      <a:gd name="T33" fmla="*/ 388 h 2368"/>
                      <a:gd name="T34" fmla="*/ 113 w 776"/>
                      <a:gd name="T35" fmla="*/ 427 h 2368"/>
                      <a:gd name="T36" fmla="*/ 105 w 776"/>
                      <a:gd name="T37" fmla="*/ 452 h 2368"/>
                      <a:gd name="T38" fmla="*/ 120 w 776"/>
                      <a:gd name="T39" fmla="*/ 490 h 2368"/>
                      <a:gd name="T40" fmla="*/ 113 w 776"/>
                      <a:gd name="T41" fmla="*/ 529 h 2368"/>
                      <a:gd name="T42" fmla="*/ 120 w 776"/>
                      <a:gd name="T43" fmla="*/ 580 h 2368"/>
                      <a:gd name="T44" fmla="*/ 113 w 776"/>
                      <a:gd name="T45" fmla="*/ 593 h 2368"/>
                      <a:gd name="T46" fmla="*/ 120 w 776"/>
                      <a:gd name="T47" fmla="*/ 631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79" y="1529"/>
                  <a:ext cx="443" cy="837"/>
                </a:xfrm>
                <a:custGeom>
                  <a:avLst/>
                  <a:gdLst>
                    <a:gd name="T0" fmla="*/ 0 w 776"/>
                    <a:gd name="T1" fmla="*/ 3 h 2368"/>
                    <a:gd name="T2" fmla="*/ 45 w 776"/>
                    <a:gd name="T3" fmla="*/ 1 h 2368"/>
                    <a:gd name="T4" fmla="*/ 18 w 776"/>
                    <a:gd name="T5" fmla="*/ 7 h 2368"/>
                    <a:gd name="T6" fmla="*/ 63 w 776"/>
                    <a:gd name="T7" fmla="*/ 7 h 2368"/>
                    <a:gd name="T8" fmla="*/ 36 w 776"/>
                    <a:gd name="T9" fmla="*/ 13 h 2368"/>
                    <a:gd name="T10" fmla="*/ 71 w 776"/>
                    <a:gd name="T11" fmla="*/ 16 h 2368"/>
                    <a:gd name="T12" fmla="*/ 54 w 776"/>
                    <a:gd name="T13" fmla="*/ 20 h 2368"/>
                    <a:gd name="T14" fmla="*/ 89 w 776"/>
                    <a:gd name="T15" fmla="*/ 22 h 2368"/>
                    <a:gd name="T16" fmla="*/ 71 w 776"/>
                    <a:gd name="T17" fmla="*/ 26 h 2368"/>
                    <a:gd name="T18" fmla="*/ 98 w 776"/>
                    <a:gd name="T19" fmla="*/ 28 h 2368"/>
                    <a:gd name="T20" fmla="*/ 89 w 776"/>
                    <a:gd name="T21" fmla="*/ 33 h 2368"/>
                    <a:gd name="T22" fmla="*/ 107 w 776"/>
                    <a:gd name="T23" fmla="*/ 37 h 2368"/>
                    <a:gd name="T24" fmla="*/ 107 w 776"/>
                    <a:gd name="T25" fmla="*/ 41 h 2368"/>
                    <a:gd name="T26" fmla="*/ 125 w 776"/>
                    <a:gd name="T27" fmla="*/ 47 h 2368"/>
                    <a:gd name="T28" fmla="*/ 116 w 776"/>
                    <a:gd name="T29" fmla="*/ 54 h 2368"/>
                    <a:gd name="T30" fmla="*/ 134 w 776"/>
                    <a:gd name="T31" fmla="*/ 58 h 2368"/>
                    <a:gd name="T32" fmla="*/ 125 w 776"/>
                    <a:gd name="T33" fmla="*/ 64 h 2368"/>
                    <a:gd name="T34" fmla="*/ 134 w 776"/>
                    <a:gd name="T35" fmla="*/ 71 h 2368"/>
                    <a:gd name="T36" fmla="*/ 125 w 776"/>
                    <a:gd name="T37" fmla="*/ 75 h 2368"/>
                    <a:gd name="T38" fmla="*/ 143 w 776"/>
                    <a:gd name="T39" fmla="*/ 81 h 2368"/>
                    <a:gd name="T40" fmla="*/ 134 w 776"/>
                    <a:gd name="T41" fmla="*/ 88 h 2368"/>
                    <a:gd name="T42" fmla="*/ 143 w 776"/>
                    <a:gd name="T43" fmla="*/ 96 h 2368"/>
                    <a:gd name="T44" fmla="*/ 134 w 776"/>
                    <a:gd name="T45" fmla="*/ 98 h 2368"/>
                    <a:gd name="T46" fmla="*/ 143 w 776"/>
                    <a:gd name="T47" fmla="*/ 105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2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09 h 2368"/>
                  <a:gd name="T14" fmla="*/ 118 w 776"/>
                  <a:gd name="T15" fmla="*/ 121 h 2368"/>
                  <a:gd name="T16" fmla="*/ 94 w 776"/>
                  <a:gd name="T17" fmla="*/ 144 h 2368"/>
                  <a:gd name="T18" fmla="*/ 129 w 776"/>
                  <a:gd name="T19" fmla="*/ 156 h 2368"/>
                  <a:gd name="T20" fmla="*/ 118 w 776"/>
                  <a:gd name="T21" fmla="*/ 179 h 2368"/>
                  <a:gd name="T22" fmla="*/ 141 w 776"/>
                  <a:gd name="T23" fmla="*/ 203 h 2368"/>
                  <a:gd name="T24" fmla="*/ 141 w 776"/>
                  <a:gd name="T25" fmla="*/ 226 h 2368"/>
                  <a:gd name="T26" fmla="*/ 164 w 776"/>
                  <a:gd name="T27" fmla="*/ 261 h 2368"/>
                  <a:gd name="T28" fmla="*/ 153 w 776"/>
                  <a:gd name="T29" fmla="*/ 296 h 2368"/>
                  <a:gd name="T30" fmla="*/ 176 w 776"/>
                  <a:gd name="T31" fmla="*/ 320 h 2368"/>
                  <a:gd name="T32" fmla="*/ 164 w 776"/>
                  <a:gd name="T33" fmla="*/ 355 h 2368"/>
                  <a:gd name="T34" fmla="*/ 176 w 776"/>
                  <a:gd name="T35" fmla="*/ 390 h 2368"/>
                  <a:gd name="T36" fmla="*/ 164 w 776"/>
                  <a:gd name="T37" fmla="*/ 413 h 2368"/>
                  <a:gd name="T38" fmla="*/ 188 w 776"/>
                  <a:gd name="T39" fmla="*/ 448 h 2368"/>
                  <a:gd name="T40" fmla="*/ 176 w 776"/>
                  <a:gd name="T41" fmla="*/ 483 h 2368"/>
                  <a:gd name="T42" fmla="*/ 188 w 776"/>
                  <a:gd name="T43" fmla="*/ 530 h 2368"/>
                  <a:gd name="T44" fmla="*/ 176 w 776"/>
                  <a:gd name="T45" fmla="*/ 542 h 2368"/>
                  <a:gd name="T46" fmla="*/ 188 w 776"/>
                  <a:gd name="T47" fmla="*/ 57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0 w 21600"/>
                  <a:gd name="T1" fmla="*/ 0 h 21602"/>
                  <a:gd name="T2" fmla="*/ 2 w 21600"/>
                  <a:gd name="T3" fmla="*/ 3 h 21602"/>
                  <a:gd name="T4" fmla="*/ 0 w 21600"/>
                  <a:gd name="T5" fmla="*/ 3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3 h 22305"/>
                  <a:gd name="T4" fmla="*/ 0 w 28940"/>
                  <a:gd name="T5" fmla="*/ 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T0" fmla="*/ 0 w 34455"/>
                  <a:gd name="T1" fmla="*/ 1 h 22305"/>
                  <a:gd name="T2" fmla="*/ 1 w 34455"/>
                  <a:gd name="T3" fmla="*/ 3 h 22305"/>
                  <a:gd name="T4" fmla="*/ 0 w 34455"/>
                  <a:gd name="T5" fmla="*/ 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1 h 22305"/>
                  <a:gd name="T2" fmla="*/ 0 w 34812"/>
                  <a:gd name="T3" fmla="*/ 3 h 22305"/>
                  <a:gd name="T4" fmla="*/ 0 w 34812"/>
                  <a:gd name="T5" fmla="*/ 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1 h 22305"/>
                  <a:gd name="T2" fmla="*/ 0 w 34812"/>
                  <a:gd name="T3" fmla="*/ 3 h 22305"/>
                  <a:gd name="T4" fmla="*/ 0 w 34812"/>
                  <a:gd name="T5" fmla="*/ 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09 h 2368"/>
                  <a:gd name="T14" fmla="*/ 118 w 776"/>
                  <a:gd name="T15" fmla="*/ 121 h 2368"/>
                  <a:gd name="T16" fmla="*/ 94 w 776"/>
                  <a:gd name="T17" fmla="*/ 144 h 2368"/>
                  <a:gd name="T18" fmla="*/ 129 w 776"/>
                  <a:gd name="T19" fmla="*/ 156 h 2368"/>
                  <a:gd name="T20" fmla="*/ 118 w 776"/>
                  <a:gd name="T21" fmla="*/ 179 h 2368"/>
                  <a:gd name="T22" fmla="*/ 141 w 776"/>
                  <a:gd name="T23" fmla="*/ 203 h 2368"/>
                  <a:gd name="T24" fmla="*/ 141 w 776"/>
                  <a:gd name="T25" fmla="*/ 226 h 2368"/>
                  <a:gd name="T26" fmla="*/ 164 w 776"/>
                  <a:gd name="T27" fmla="*/ 261 h 2368"/>
                  <a:gd name="T28" fmla="*/ 153 w 776"/>
                  <a:gd name="T29" fmla="*/ 296 h 2368"/>
                  <a:gd name="T30" fmla="*/ 176 w 776"/>
                  <a:gd name="T31" fmla="*/ 320 h 2368"/>
                  <a:gd name="T32" fmla="*/ 164 w 776"/>
                  <a:gd name="T33" fmla="*/ 355 h 2368"/>
                  <a:gd name="T34" fmla="*/ 176 w 776"/>
                  <a:gd name="T35" fmla="*/ 390 h 2368"/>
                  <a:gd name="T36" fmla="*/ 164 w 776"/>
                  <a:gd name="T37" fmla="*/ 413 h 2368"/>
                  <a:gd name="T38" fmla="*/ 188 w 776"/>
                  <a:gd name="T39" fmla="*/ 448 h 2368"/>
                  <a:gd name="T40" fmla="*/ 176 w 776"/>
                  <a:gd name="T41" fmla="*/ 483 h 2368"/>
                  <a:gd name="T42" fmla="*/ 188 w 776"/>
                  <a:gd name="T43" fmla="*/ 530 h 2368"/>
                  <a:gd name="T44" fmla="*/ 176 w 776"/>
                  <a:gd name="T45" fmla="*/ 542 h 2368"/>
                  <a:gd name="T46" fmla="*/ 188 w 776"/>
                  <a:gd name="T47" fmla="*/ 57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>
                  <a:gd name="T0" fmla="*/ 0 w 776"/>
                  <a:gd name="T1" fmla="*/ 3 h 2368"/>
                  <a:gd name="T2" fmla="*/ 44 w 776"/>
                  <a:gd name="T3" fmla="*/ 1 h 2368"/>
                  <a:gd name="T4" fmla="*/ 18 w 776"/>
                  <a:gd name="T5" fmla="*/ 7 h 2368"/>
                  <a:gd name="T6" fmla="*/ 62 w 776"/>
                  <a:gd name="T7" fmla="*/ 7 h 2368"/>
                  <a:gd name="T8" fmla="*/ 35 w 776"/>
                  <a:gd name="T9" fmla="*/ 13 h 2368"/>
                  <a:gd name="T10" fmla="*/ 70 w 776"/>
                  <a:gd name="T11" fmla="*/ 16 h 2368"/>
                  <a:gd name="T12" fmla="*/ 53 w 776"/>
                  <a:gd name="T13" fmla="*/ 20 h 2368"/>
                  <a:gd name="T14" fmla="*/ 88 w 776"/>
                  <a:gd name="T15" fmla="*/ 22 h 2368"/>
                  <a:gd name="T16" fmla="*/ 70 w 776"/>
                  <a:gd name="T17" fmla="*/ 26 h 2368"/>
                  <a:gd name="T18" fmla="*/ 97 w 776"/>
                  <a:gd name="T19" fmla="*/ 28 h 2368"/>
                  <a:gd name="T20" fmla="*/ 88 w 776"/>
                  <a:gd name="T21" fmla="*/ 33 h 2368"/>
                  <a:gd name="T22" fmla="*/ 106 w 776"/>
                  <a:gd name="T23" fmla="*/ 37 h 2368"/>
                  <a:gd name="T24" fmla="*/ 106 w 776"/>
                  <a:gd name="T25" fmla="*/ 41 h 2368"/>
                  <a:gd name="T26" fmla="*/ 123 w 776"/>
                  <a:gd name="T27" fmla="*/ 47 h 2368"/>
                  <a:gd name="T28" fmla="*/ 115 w 776"/>
                  <a:gd name="T29" fmla="*/ 54 h 2368"/>
                  <a:gd name="T30" fmla="*/ 132 w 776"/>
                  <a:gd name="T31" fmla="*/ 58 h 2368"/>
                  <a:gd name="T32" fmla="*/ 123 w 776"/>
                  <a:gd name="T33" fmla="*/ 64 h 2368"/>
                  <a:gd name="T34" fmla="*/ 132 w 776"/>
                  <a:gd name="T35" fmla="*/ 71 h 2368"/>
                  <a:gd name="T36" fmla="*/ 123 w 776"/>
                  <a:gd name="T37" fmla="*/ 75 h 2368"/>
                  <a:gd name="T38" fmla="*/ 141 w 776"/>
                  <a:gd name="T39" fmla="*/ 81 h 2368"/>
                  <a:gd name="T40" fmla="*/ 132 w 776"/>
                  <a:gd name="T41" fmla="*/ 88 h 2368"/>
                  <a:gd name="T42" fmla="*/ 141 w 776"/>
                  <a:gd name="T43" fmla="*/ 96 h 2368"/>
                  <a:gd name="T44" fmla="*/ 132 w 776"/>
                  <a:gd name="T45" fmla="*/ 99 h 2368"/>
                  <a:gd name="T46" fmla="*/ 141 w 776"/>
                  <a:gd name="T47" fmla="*/ 10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17 h 2368"/>
                  <a:gd name="T2" fmla="*/ 657 w 776"/>
                  <a:gd name="T3" fmla="*/ 4 h 2368"/>
                  <a:gd name="T4" fmla="*/ 261 w 776"/>
                  <a:gd name="T5" fmla="*/ 42 h 2368"/>
                  <a:gd name="T6" fmla="*/ 919 w 776"/>
                  <a:gd name="T7" fmla="*/ 42 h 2368"/>
                  <a:gd name="T8" fmla="*/ 524 w 776"/>
                  <a:gd name="T9" fmla="*/ 81 h 2368"/>
                  <a:gd name="T10" fmla="*/ 1050 w 776"/>
                  <a:gd name="T11" fmla="*/ 94 h 2368"/>
                  <a:gd name="T12" fmla="*/ 787 w 776"/>
                  <a:gd name="T13" fmla="*/ 119 h 2368"/>
                  <a:gd name="T14" fmla="*/ 1312 w 776"/>
                  <a:gd name="T15" fmla="*/ 132 h 2368"/>
                  <a:gd name="T16" fmla="*/ 1050 w 776"/>
                  <a:gd name="T17" fmla="*/ 158 h 2368"/>
                  <a:gd name="T18" fmla="*/ 1443 w 776"/>
                  <a:gd name="T19" fmla="*/ 171 h 2368"/>
                  <a:gd name="T20" fmla="*/ 1312 w 776"/>
                  <a:gd name="T21" fmla="*/ 196 h 2368"/>
                  <a:gd name="T22" fmla="*/ 1574 w 776"/>
                  <a:gd name="T23" fmla="*/ 221 h 2368"/>
                  <a:gd name="T24" fmla="*/ 1574 w 776"/>
                  <a:gd name="T25" fmla="*/ 247 h 2368"/>
                  <a:gd name="T26" fmla="*/ 1837 w 776"/>
                  <a:gd name="T27" fmla="*/ 286 h 2368"/>
                  <a:gd name="T28" fmla="*/ 1704 w 776"/>
                  <a:gd name="T29" fmla="*/ 324 h 2368"/>
                  <a:gd name="T30" fmla="*/ 1969 w 776"/>
                  <a:gd name="T31" fmla="*/ 349 h 2368"/>
                  <a:gd name="T32" fmla="*/ 1837 w 776"/>
                  <a:gd name="T33" fmla="*/ 388 h 2368"/>
                  <a:gd name="T34" fmla="*/ 1969 w 776"/>
                  <a:gd name="T35" fmla="*/ 427 h 2368"/>
                  <a:gd name="T36" fmla="*/ 1837 w 776"/>
                  <a:gd name="T37" fmla="*/ 452 h 2368"/>
                  <a:gd name="T38" fmla="*/ 2100 w 776"/>
                  <a:gd name="T39" fmla="*/ 490 h 2368"/>
                  <a:gd name="T40" fmla="*/ 1969 w 776"/>
                  <a:gd name="T41" fmla="*/ 529 h 2368"/>
                  <a:gd name="T42" fmla="*/ 2100 w 776"/>
                  <a:gd name="T43" fmla="*/ 580 h 2368"/>
                  <a:gd name="T44" fmla="*/ 1969 w 776"/>
                  <a:gd name="T45" fmla="*/ 593 h 2368"/>
                  <a:gd name="T46" fmla="*/ 2100 w 776"/>
                  <a:gd name="T47" fmla="*/ 63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17 h 2368"/>
                  <a:gd name="T2" fmla="*/ 173 w 776"/>
                  <a:gd name="T3" fmla="*/ 4 h 2368"/>
                  <a:gd name="T4" fmla="*/ 69 w 776"/>
                  <a:gd name="T5" fmla="*/ 42 h 2368"/>
                  <a:gd name="T6" fmla="*/ 242 w 776"/>
                  <a:gd name="T7" fmla="*/ 42 h 2368"/>
                  <a:gd name="T8" fmla="*/ 138 w 776"/>
                  <a:gd name="T9" fmla="*/ 81 h 2368"/>
                  <a:gd name="T10" fmla="*/ 277 w 776"/>
                  <a:gd name="T11" fmla="*/ 94 h 2368"/>
                  <a:gd name="T12" fmla="*/ 207 w 776"/>
                  <a:gd name="T13" fmla="*/ 119 h 2368"/>
                  <a:gd name="T14" fmla="*/ 347 w 776"/>
                  <a:gd name="T15" fmla="*/ 132 h 2368"/>
                  <a:gd name="T16" fmla="*/ 277 w 776"/>
                  <a:gd name="T17" fmla="*/ 158 h 2368"/>
                  <a:gd name="T18" fmla="*/ 381 w 776"/>
                  <a:gd name="T19" fmla="*/ 171 h 2368"/>
                  <a:gd name="T20" fmla="*/ 347 w 776"/>
                  <a:gd name="T21" fmla="*/ 196 h 2368"/>
                  <a:gd name="T22" fmla="*/ 416 w 776"/>
                  <a:gd name="T23" fmla="*/ 221 h 2368"/>
                  <a:gd name="T24" fmla="*/ 416 w 776"/>
                  <a:gd name="T25" fmla="*/ 247 h 2368"/>
                  <a:gd name="T26" fmla="*/ 485 w 776"/>
                  <a:gd name="T27" fmla="*/ 286 h 2368"/>
                  <a:gd name="T28" fmla="*/ 450 w 776"/>
                  <a:gd name="T29" fmla="*/ 324 h 2368"/>
                  <a:gd name="T30" fmla="*/ 519 w 776"/>
                  <a:gd name="T31" fmla="*/ 349 h 2368"/>
                  <a:gd name="T32" fmla="*/ 485 w 776"/>
                  <a:gd name="T33" fmla="*/ 388 h 2368"/>
                  <a:gd name="T34" fmla="*/ 519 w 776"/>
                  <a:gd name="T35" fmla="*/ 427 h 2368"/>
                  <a:gd name="T36" fmla="*/ 485 w 776"/>
                  <a:gd name="T37" fmla="*/ 452 h 2368"/>
                  <a:gd name="T38" fmla="*/ 554 w 776"/>
                  <a:gd name="T39" fmla="*/ 490 h 2368"/>
                  <a:gd name="T40" fmla="*/ 519 w 776"/>
                  <a:gd name="T41" fmla="*/ 529 h 2368"/>
                  <a:gd name="T42" fmla="*/ 554 w 776"/>
                  <a:gd name="T43" fmla="*/ 580 h 2368"/>
                  <a:gd name="T44" fmla="*/ 519 w 776"/>
                  <a:gd name="T45" fmla="*/ 593 h 2368"/>
                  <a:gd name="T46" fmla="*/ 554 w 776"/>
                  <a:gd name="T47" fmla="*/ 63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>
                  <a:gd name="T0" fmla="*/ 0 w 776"/>
                  <a:gd name="T1" fmla="*/ 20 h 2368"/>
                  <a:gd name="T2" fmla="*/ 524 w 776"/>
                  <a:gd name="T3" fmla="*/ 5 h 2368"/>
                  <a:gd name="T4" fmla="*/ 210 w 776"/>
                  <a:gd name="T5" fmla="*/ 49 h 2368"/>
                  <a:gd name="T6" fmla="*/ 734 w 776"/>
                  <a:gd name="T7" fmla="*/ 49 h 2368"/>
                  <a:gd name="T8" fmla="*/ 419 w 776"/>
                  <a:gd name="T9" fmla="*/ 94 h 2368"/>
                  <a:gd name="T10" fmla="*/ 838 w 776"/>
                  <a:gd name="T11" fmla="*/ 109 h 2368"/>
                  <a:gd name="T12" fmla="*/ 629 w 776"/>
                  <a:gd name="T13" fmla="*/ 139 h 2368"/>
                  <a:gd name="T14" fmla="*/ 1049 w 776"/>
                  <a:gd name="T15" fmla="*/ 153 h 2368"/>
                  <a:gd name="T16" fmla="*/ 838 w 776"/>
                  <a:gd name="T17" fmla="*/ 182 h 2368"/>
                  <a:gd name="T18" fmla="*/ 1154 w 776"/>
                  <a:gd name="T19" fmla="*/ 197 h 2368"/>
                  <a:gd name="T20" fmla="*/ 1049 w 776"/>
                  <a:gd name="T21" fmla="*/ 227 h 2368"/>
                  <a:gd name="T22" fmla="*/ 1257 w 776"/>
                  <a:gd name="T23" fmla="*/ 257 h 2368"/>
                  <a:gd name="T24" fmla="*/ 1257 w 776"/>
                  <a:gd name="T25" fmla="*/ 286 h 2368"/>
                  <a:gd name="T26" fmla="*/ 1469 w 776"/>
                  <a:gd name="T27" fmla="*/ 330 h 2368"/>
                  <a:gd name="T28" fmla="*/ 1364 w 776"/>
                  <a:gd name="T29" fmla="*/ 375 h 2368"/>
                  <a:gd name="T30" fmla="*/ 1573 w 776"/>
                  <a:gd name="T31" fmla="*/ 405 h 2368"/>
                  <a:gd name="T32" fmla="*/ 1469 w 776"/>
                  <a:gd name="T33" fmla="*/ 449 h 2368"/>
                  <a:gd name="T34" fmla="*/ 1573 w 776"/>
                  <a:gd name="T35" fmla="*/ 493 h 2368"/>
                  <a:gd name="T36" fmla="*/ 1469 w 776"/>
                  <a:gd name="T37" fmla="*/ 523 h 2368"/>
                  <a:gd name="T38" fmla="*/ 1679 w 776"/>
                  <a:gd name="T39" fmla="*/ 568 h 2368"/>
                  <a:gd name="T40" fmla="*/ 1573 w 776"/>
                  <a:gd name="T41" fmla="*/ 612 h 2368"/>
                  <a:gd name="T42" fmla="*/ 1679 w 776"/>
                  <a:gd name="T43" fmla="*/ 671 h 2368"/>
                  <a:gd name="T44" fmla="*/ 1573 w 776"/>
                  <a:gd name="T45" fmla="*/ 686 h 2368"/>
                  <a:gd name="T46" fmla="*/ 1679 w 776"/>
                  <a:gd name="T47" fmla="*/ 73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 h 2368"/>
                  <a:gd name="T2" fmla="*/ 1794 w 776"/>
                  <a:gd name="T3" fmla="*/ 1 h 2368"/>
                  <a:gd name="T4" fmla="*/ 720 w 776"/>
                  <a:gd name="T5" fmla="*/ 14 h 2368"/>
                  <a:gd name="T6" fmla="*/ 2514 w 776"/>
                  <a:gd name="T7" fmla="*/ 14 h 2368"/>
                  <a:gd name="T8" fmla="*/ 1440 w 776"/>
                  <a:gd name="T9" fmla="*/ 28 h 2368"/>
                  <a:gd name="T10" fmla="*/ 2874 w 776"/>
                  <a:gd name="T11" fmla="*/ 32 h 2368"/>
                  <a:gd name="T12" fmla="*/ 2154 w 776"/>
                  <a:gd name="T13" fmla="*/ 41 h 2368"/>
                  <a:gd name="T14" fmla="*/ 3594 w 776"/>
                  <a:gd name="T15" fmla="*/ 45 h 2368"/>
                  <a:gd name="T16" fmla="*/ 2874 w 776"/>
                  <a:gd name="T17" fmla="*/ 54 h 2368"/>
                  <a:gd name="T18" fmla="*/ 3953 w 776"/>
                  <a:gd name="T19" fmla="*/ 59 h 2368"/>
                  <a:gd name="T20" fmla="*/ 3594 w 776"/>
                  <a:gd name="T21" fmla="*/ 68 h 2368"/>
                  <a:gd name="T22" fmla="*/ 4313 w 776"/>
                  <a:gd name="T23" fmla="*/ 76 h 2368"/>
                  <a:gd name="T24" fmla="*/ 4313 w 776"/>
                  <a:gd name="T25" fmla="*/ 85 h 2368"/>
                  <a:gd name="T26" fmla="*/ 5031 w 776"/>
                  <a:gd name="T27" fmla="*/ 98 h 2368"/>
                  <a:gd name="T28" fmla="*/ 4673 w 776"/>
                  <a:gd name="T29" fmla="*/ 111 h 2368"/>
                  <a:gd name="T30" fmla="*/ 5387 w 776"/>
                  <a:gd name="T31" fmla="*/ 120 h 2368"/>
                  <a:gd name="T32" fmla="*/ 5031 w 776"/>
                  <a:gd name="T33" fmla="*/ 133 h 2368"/>
                  <a:gd name="T34" fmla="*/ 5387 w 776"/>
                  <a:gd name="T35" fmla="*/ 146 h 2368"/>
                  <a:gd name="T36" fmla="*/ 5031 w 776"/>
                  <a:gd name="T37" fmla="*/ 155 h 2368"/>
                  <a:gd name="T38" fmla="*/ 5747 w 776"/>
                  <a:gd name="T39" fmla="*/ 169 h 2368"/>
                  <a:gd name="T40" fmla="*/ 5387 w 776"/>
                  <a:gd name="T41" fmla="*/ 182 h 2368"/>
                  <a:gd name="T42" fmla="*/ 5747 w 776"/>
                  <a:gd name="T43" fmla="*/ 199 h 2368"/>
                  <a:gd name="T44" fmla="*/ 5387 w 776"/>
                  <a:gd name="T45" fmla="*/ 203 h 2368"/>
                  <a:gd name="T46" fmla="*/ 5747 w 776"/>
                  <a:gd name="T47" fmla="*/ 21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15 h 2368"/>
                  <a:gd name="T2" fmla="*/ 150 w 776"/>
                  <a:gd name="T3" fmla="*/ 4 h 2368"/>
                  <a:gd name="T4" fmla="*/ 60 w 776"/>
                  <a:gd name="T5" fmla="*/ 36 h 2368"/>
                  <a:gd name="T6" fmla="*/ 210 w 776"/>
                  <a:gd name="T7" fmla="*/ 36 h 2368"/>
                  <a:gd name="T8" fmla="*/ 120 w 776"/>
                  <a:gd name="T9" fmla="*/ 67 h 2368"/>
                  <a:gd name="T10" fmla="*/ 241 w 776"/>
                  <a:gd name="T11" fmla="*/ 78 h 2368"/>
                  <a:gd name="T12" fmla="*/ 180 w 776"/>
                  <a:gd name="T13" fmla="*/ 99 h 2368"/>
                  <a:gd name="T14" fmla="*/ 301 w 776"/>
                  <a:gd name="T15" fmla="*/ 110 h 2368"/>
                  <a:gd name="T16" fmla="*/ 241 w 776"/>
                  <a:gd name="T17" fmla="*/ 131 h 2368"/>
                  <a:gd name="T18" fmla="*/ 331 w 776"/>
                  <a:gd name="T19" fmla="*/ 142 h 2368"/>
                  <a:gd name="T20" fmla="*/ 301 w 776"/>
                  <a:gd name="T21" fmla="*/ 164 h 2368"/>
                  <a:gd name="T22" fmla="*/ 361 w 776"/>
                  <a:gd name="T23" fmla="*/ 185 h 2368"/>
                  <a:gd name="T24" fmla="*/ 361 w 776"/>
                  <a:gd name="T25" fmla="*/ 206 h 2368"/>
                  <a:gd name="T26" fmla="*/ 421 w 776"/>
                  <a:gd name="T27" fmla="*/ 238 h 2368"/>
                  <a:gd name="T28" fmla="*/ 391 w 776"/>
                  <a:gd name="T29" fmla="*/ 270 h 2368"/>
                  <a:gd name="T30" fmla="*/ 451 w 776"/>
                  <a:gd name="T31" fmla="*/ 291 h 2368"/>
                  <a:gd name="T32" fmla="*/ 421 w 776"/>
                  <a:gd name="T33" fmla="*/ 323 h 2368"/>
                  <a:gd name="T34" fmla="*/ 451 w 776"/>
                  <a:gd name="T35" fmla="*/ 355 h 2368"/>
                  <a:gd name="T36" fmla="*/ 421 w 776"/>
                  <a:gd name="T37" fmla="*/ 377 h 2368"/>
                  <a:gd name="T38" fmla="*/ 481 w 776"/>
                  <a:gd name="T39" fmla="*/ 409 h 2368"/>
                  <a:gd name="T40" fmla="*/ 451 w 776"/>
                  <a:gd name="T41" fmla="*/ 440 h 2368"/>
                  <a:gd name="T42" fmla="*/ 481 w 776"/>
                  <a:gd name="T43" fmla="*/ 483 h 2368"/>
                  <a:gd name="T44" fmla="*/ 451 w 776"/>
                  <a:gd name="T45" fmla="*/ 494 h 2368"/>
                  <a:gd name="T46" fmla="*/ 481 w 776"/>
                  <a:gd name="T47" fmla="*/ 52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>
                  <a:gd name="T0" fmla="*/ 0 w 776"/>
                  <a:gd name="T1" fmla="*/ 3 h 2368"/>
                  <a:gd name="T2" fmla="*/ 44 w 776"/>
                  <a:gd name="T3" fmla="*/ 1 h 2368"/>
                  <a:gd name="T4" fmla="*/ 18 w 776"/>
                  <a:gd name="T5" fmla="*/ 7 h 2368"/>
                  <a:gd name="T6" fmla="*/ 61 w 776"/>
                  <a:gd name="T7" fmla="*/ 7 h 2368"/>
                  <a:gd name="T8" fmla="*/ 35 w 776"/>
                  <a:gd name="T9" fmla="*/ 13 h 2368"/>
                  <a:gd name="T10" fmla="*/ 70 w 776"/>
                  <a:gd name="T11" fmla="*/ 16 h 2368"/>
                  <a:gd name="T12" fmla="*/ 52 w 776"/>
                  <a:gd name="T13" fmla="*/ 20 h 2368"/>
                  <a:gd name="T14" fmla="*/ 87 w 776"/>
                  <a:gd name="T15" fmla="*/ 22 h 2368"/>
                  <a:gd name="T16" fmla="*/ 70 w 776"/>
                  <a:gd name="T17" fmla="*/ 26 h 2368"/>
                  <a:gd name="T18" fmla="*/ 96 w 776"/>
                  <a:gd name="T19" fmla="*/ 28 h 2368"/>
                  <a:gd name="T20" fmla="*/ 87 w 776"/>
                  <a:gd name="T21" fmla="*/ 33 h 2368"/>
                  <a:gd name="T22" fmla="*/ 105 w 776"/>
                  <a:gd name="T23" fmla="*/ 37 h 2368"/>
                  <a:gd name="T24" fmla="*/ 105 w 776"/>
                  <a:gd name="T25" fmla="*/ 41 h 2368"/>
                  <a:gd name="T26" fmla="*/ 122 w 776"/>
                  <a:gd name="T27" fmla="*/ 47 h 2368"/>
                  <a:gd name="T28" fmla="*/ 114 w 776"/>
                  <a:gd name="T29" fmla="*/ 54 h 2368"/>
                  <a:gd name="T30" fmla="*/ 131 w 776"/>
                  <a:gd name="T31" fmla="*/ 58 h 2368"/>
                  <a:gd name="T32" fmla="*/ 122 w 776"/>
                  <a:gd name="T33" fmla="*/ 64 h 2368"/>
                  <a:gd name="T34" fmla="*/ 131 w 776"/>
                  <a:gd name="T35" fmla="*/ 71 h 2368"/>
                  <a:gd name="T36" fmla="*/ 122 w 776"/>
                  <a:gd name="T37" fmla="*/ 75 h 2368"/>
                  <a:gd name="T38" fmla="*/ 140 w 776"/>
                  <a:gd name="T39" fmla="*/ 81 h 2368"/>
                  <a:gd name="T40" fmla="*/ 131 w 776"/>
                  <a:gd name="T41" fmla="*/ 88 h 2368"/>
                  <a:gd name="T42" fmla="*/ 140 w 776"/>
                  <a:gd name="T43" fmla="*/ 96 h 2368"/>
                  <a:gd name="T44" fmla="*/ 131 w 776"/>
                  <a:gd name="T45" fmla="*/ 98 h 2368"/>
                  <a:gd name="T46" fmla="*/ 140 w 776"/>
                  <a:gd name="T47" fmla="*/ 10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8410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410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2012</a:t>
            </a:r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Болгова Н.А.</a:t>
            </a:r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5480E-42F9-45C6-AABB-CAB5113DC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868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2012</a:t>
            </a:r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Болгова Н.А.</a:t>
            </a: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1373A-25AC-439D-AF5E-05F23648C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548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2012</a:t>
            </a:r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Болгова Н.А.</a:t>
            </a: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3FBC5-C2C7-4569-9053-6A45BEAE2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669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2012</a:t>
            </a:r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Болгова Н.А.</a:t>
            </a:r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9F702-14FC-40CD-A0B8-4663F9826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056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2012</a:t>
            </a:r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Болгова Н.А.</a:t>
            </a:r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BCCE5-DF60-42D8-93A1-F48734969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587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2012</a:t>
            </a:r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Болгова Н.А.</a:t>
            </a:r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3B761-A342-4D60-BFCF-6550F2C15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163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2012</a:t>
            </a:r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Болгова Н.А.</a:t>
            </a:r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27475-9A3A-4455-8FDF-CF8A65FC1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767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2012</a:t>
            </a:r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Болгова Н.А.</a:t>
            </a:r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5AECF-C0BB-471C-A680-5A16D94FC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55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037FA-339C-4F57-AB37-645F58CA36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051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2012</a:t>
            </a:r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Болгова Н.А.</a:t>
            </a:r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E44E0-9FC8-4E40-9693-A8096273B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547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2012</a:t>
            </a:r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Болгова Н.А.</a:t>
            </a: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5EACB-6E22-49B2-8423-C4199F7F7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22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2012</a:t>
            </a:r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Болгова Н.А.</a:t>
            </a: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EF4C6-6C18-4EC4-888D-2514278D6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100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06FC3-1AAC-4E12-BF2B-759E7B08DA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99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037FA-339C-4F57-AB37-645F58CA36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110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24950-A901-457D-95C9-918A51A209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476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8CA9-68ED-47C3-9865-DC7154F8B4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099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CBA99-7692-460D-A490-1399DF60B9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816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D25A0-38B0-4563-8494-ABEF612BF8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4498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DF46B-FF4D-4730-A41A-3E82CC230A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77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24950-A901-457D-95C9-918A51A209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825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B8D2D-5E78-4448-96E7-CDADCC9A6B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1392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C0AD2-E5F8-4272-9BD9-2C98249158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638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115DF-5E41-4F02-A926-999BD27B73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6104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115DF-5E41-4F02-A926-999BD27B73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62010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115DF-5E41-4F02-A926-999BD27B73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4570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115DF-5E41-4F02-A926-999BD27B73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43961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115DF-5E41-4F02-A926-999BD27B73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1434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C3FE2C-A379-4693-9B9C-F654E36A08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7437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B8CDC-C113-4D11-8C5B-881149B771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52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38CA9-68ED-47C3-9865-DC7154F8B4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86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BA99-7692-460D-A490-1399DF60B9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40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D25A0-38B0-4563-8494-ABEF612BF8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34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DF46B-FF4D-4730-A41A-3E82CC230A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13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B8D2D-5E78-4448-96E7-CDADCC9A6B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8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C0AD2-E5F8-4272-9BD9-2C98249158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50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59115DF-5E41-4F02-A926-999BD27B73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2056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188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57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186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7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58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18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59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060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182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83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061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084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18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0" y="2235"/>
                    <a:ext cx="1714" cy="313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12 w 2736"/>
                      <a:gd name="T3" fmla="*/ 40 h 504"/>
                      <a:gd name="T4" fmla="*/ 437 w 2736"/>
                      <a:gd name="T5" fmla="*/ 6 h 504"/>
                      <a:gd name="T6" fmla="*/ 673 w 2736"/>
                      <a:gd name="T7" fmla="*/ 6 h 504"/>
                      <a:gd name="T8" fmla="*/ 668 w 2736"/>
                      <a:gd name="T9" fmla="*/ 25 h 504"/>
                      <a:gd name="T10" fmla="*/ 434 w 2736"/>
                      <a:gd name="T11" fmla="*/ 25 h 504"/>
                      <a:gd name="T12" fmla="*/ 161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8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19" cy="4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8 w 1769"/>
                      <a:gd name="T3" fmla="*/ 13 h 791"/>
                      <a:gd name="T4" fmla="*/ 162 w 1769"/>
                      <a:gd name="T5" fmla="*/ 47 h 791"/>
                      <a:gd name="T6" fmla="*/ 226 w 1769"/>
                      <a:gd name="T7" fmla="*/ 100 h 791"/>
                      <a:gd name="T8" fmla="*/ 246 w 1769"/>
                      <a:gd name="T9" fmla="*/ 141 h 791"/>
                      <a:gd name="T10" fmla="*/ 237 w 1769"/>
                      <a:gd name="T11" fmla="*/ 182 h 791"/>
                      <a:gd name="T12" fmla="*/ 223 w 1769"/>
                      <a:gd name="T13" fmla="*/ 146 h 791"/>
                      <a:gd name="T14" fmla="*/ 195 w 1769"/>
                      <a:gd name="T15" fmla="*/ 105 h 791"/>
                      <a:gd name="T16" fmla="*/ 155 w 1769"/>
                      <a:gd name="T17" fmla="*/ 69 h 791"/>
                      <a:gd name="T18" fmla="*/ 82 w 1769"/>
                      <a:gd name="T19" fmla="*/ 35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85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178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165 h 504"/>
                      <a:gd name="T2" fmla="*/ 251 w 2736"/>
                      <a:gd name="T3" fmla="*/ 55 h 504"/>
                      <a:gd name="T4" fmla="*/ 516 w 2736"/>
                      <a:gd name="T5" fmla="*/ 8 h 504"/>
                      <a:gd name="T6" fmla="*/ 795 w 2736"/>
                      <a:gd name="T7" fmla="*/ 8 h 504"/>
                      <a:gd name="T8" fmla="*/ 790 w 2736"/>
                      <a:gd name="T9" fmla="*/ 34 h 504"/>
                      <a:gd name="T10" fmla="*/ 513 w 2736"/>
                      <a:gd name="T11" fmla="*/ 34 h 504"/>
                      <a:gd name="T12" fmla="*/ 190 w 2736"/>
                      <a:gd name="T13" fmla="*/ 95 h 504"/>
                      <a:gd name="T14" fmla="*/ 0 w 2736"/>
                      <a:gd name="T15" fmla="*/ 16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79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81 w 1769"/>
                      <a:gd name="T3" fmla="*/ 19 h 791"/>
                      <a:gd name="T4" fmla="*/ 193 w 1769"/>
                      <a:gd name="T5" fmla="*/ 65 h 791"/>
                      <a:gd name="T6" fmla="*/ 269 w 1769"/>
                      <a:gd name="T7" fmla="*/ 141 h 791"/>
                      <a:gd name="T8" fmla="*/ 293 w 1769"/>
                      <a:gd name="T9" fmla="*/ 199 h 791"/>
                      <a:gd name="T10" fmla="*/ 282 w 1769"/>
                      <a:gd name="T11" fmla="*/ 257 h 791"/>
                      <a:gd name="T12" fmla="*/ 265 w 1769"/>
                      <a:gd name="T13" fmla="*/ 207 h 791"/>
                      <a:gd name="T14" fmla="*/ 232 w 1769"/>
                      <a:gd name="T15" fmla="*/ 149 h 791"/>
                      <a:gd name="T16" fmla="*/ 185 w 1769"/>
                      <a:gd name="T17" fmla="*/ 97 h 791"/>
                      <a:gd name="T18" fmla="*/ 97 w 1769"/>
                      <a:gd name="T19" fmla="*/ 50 h 791"/>
                      <a:gd name="T20" fmla="*/ 0 w 1769"/>
                      <a:gd name="T21" fmla="*/ 25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86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17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109 h 504"/>
                      <a:gd name="T2" fmla="*/ 221 w 2736"/>
                      <a:gd name="T3" fmla="*/ 37 h 504"/>
                      <a:gd name="T4" fmla="*/ 454 w 2736"/>
                      <a:gd name="T5" fmla="*/ 5 h 504"/>
                      <a:gd name="T6" fmla="*/ 699 w 2736"/>
                      <a:gd name="T7" fmla="*/ 5 h 504"/>
                      <a:gd name="T8" fmla="*/ 695 w 2736"/>
                      <a:gd name="T9" fmla="*/ 22 h 504"/>
                      <a:gd name="T10" fmla="*/ 450 w 2736"/>
                      <a:gd name="T11" fmla="*/ 22 h 504"/>
                      <a:gd name="T12" fmla="*/ 167 w 2736"/>
                      <a:gd name="T13" fmla="*/ 64 h 504"/>
                      <a:gd name="T14" fmla="*/ 0 w 2736"/>
                      <a:gd name="T15" fmla="*/ 10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7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1 w 1769"/>
                      <a:gd name="T3" fmla="*/ 13 h 791"/>
                      <a:gd name="T4" fmla="*/ 169 w 1769"/>
                      <a:gd name="T5" fmla="*/ 44 h 791"/>
                      <a:gd name="T6" fmla="*/ 235 w 1769"/>
                      <a:gd name="T7" fmla="*/ 95 h 791"/>
                      <a:gd name="T8" fmla="*/ 256 w 1769"/>
                      <a:gd name="T9" fmla="*/ 133 h 791"/>
                      <a:gd name="T10" fmla="*/ 246 w 1769"/>
                      <a:gd name="T11" fmla="*/ 172 h 791"/>
                      <a:gd name="T12" fmla="*/ 232 w 1769"/>
                      <a:gd name="T13" fmla="*/ 139 h 791"/>
                      <a:gd name="T14" fmla="*/ 203 w 1769"/>
                      <a:gd name="T15" fmla="*/ 100 h 791"/>
                      <a:gd name="T16" fmla="*/ 162 w 1769"/>
                      <a:gd name="T17" fmla="*/ 65 h 791"/>
                      <a:gd name="T18" fmla="*/ 85 w 1769"/>
                      <a:gd name="T19" fmla="*/ 33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87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174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6" y="1628"/>
                    <a:ext cx="1677" cy="334"/>
                  </a:xfrm>
                  <a:custGeom>
                    <a:avLst/>
                    <a:gdLst>
                      <a:gd name="T0" fmla="*/ 0 w 2736"/>
                      <a:gd name="T1" fmla="*/ 146 h 504"/>
                      <a:gd name="T2" fmla="*/ 199 w 2736"/>
                      <a:gd name="T3" fmla="*/ 49 h 504"/>
                      <a:gd name="T4" fmla="*/ 409 w 2736"/>
                      <a:gd name="T5" fmla="*/ 7 h 504"/>
                      <a:gd name="T6" fmla="*/ 630 w 2736"/>
                      <a:gd name="T7" fmla="*/ 7 h 504"/>
                      <a:gd name="T8" fmla="*/ 626 w 2736"/>
                      <a:gd name="T9" fmla="*/ 30 h 504"/>
                      <a:gd name="T10" fmla="*/ 406 w 2736"/>
                      <a:gd name="T11" fmla="*/ 30 h 504"/>
                      <a:gd name="T12" fmla="*/ 151 w 2736"/>
                      <a:gd name="T13" fmla="*/ 85 h 504"/>
                      <a:gd name="T14" fmla="*/ 0 w 2736"/>
                      <a:gd name="T15" fmla="*/ 1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75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900" cy="525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4 w 1769"/>
                      <a:gd name="T3" fmla="*/ 17 h 791"/>
                      <a:gd name="T4" fmla="*/ 153 w 1769"/>
                      <a:gd name="T5" fmla="*/ 58 h 791"/>
                      <a:gd name="T6" fmla="*/ 212 w 1769"/>
                      <a:gd name="T7" fmla="*/ 126 h 791"/>
                      <a:gd name="T8" fmla="*/ 231 w 1769"/>
                      <a:gd name="T9" fmla="*/ 178 h 791"/>
                      <a:gd name="T10" fmla="*/ 222 w 1769"/>
                      <a:gd name="T11" fmla="*/ 230 h 791"/>
                      <a:gd name="T12" fmla="*/ 209 w 1769"/>
                      <a:gd name="T13" fmla="*/ 185 h 791"/>
                      <a:gd name="T14" fmla="*/ 183 w 1769"/>
                      <a:gd name="T15" fmla="*/ 133 h 791"/>
                      <a:gd name="T16" fmla="*/ 146 w 1769"/>
                      <a:gd name="T17" fmla="*/ 86 h 791"/>
                      <a:gd name="T18" fmla="*/ 77 w 1769"/>
                      <a:gd name="T19" fmla="*/ 44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88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17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155 w 2736"/>
                      <a:gd name="T3" fmla="*/ 40 h 504"/>
                      <a:gd name="T4" fmla="*/ 319 w 2736"/>
                      <a:gd name="T5" fmla="*/ 6 h 504"/>
                      <a:gd name="T6" fmla="*/ 492 w 2736"/>
                      <a:gd name="T7" fmla="*/ 6 h 504"/>
                      <a:gd name="T8" fmla="*/ 489 w 2736"/>
                      <a:gd name="T9" fmla="*/ 25 h 504"/>
                      <a:gd name="T10" fmla="*/ 317 w 2736"/>
                      <a:gd name="T11" fmla="*/ 25 h 504"/>
                      <a:gd name="T12" fmla="*/ 117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7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2"/>
                  </a:xfrm>
                  <a:custGeom>
                    <a:avLst/>
                    <a:gdLst>
                      <a:gd name="T0" fmla="*/ 0 w 1769"/>
                      <a:gd name="T1" fmla="*/ 2 h 791"/>
                      <a:gd name="T2" fmla="*/ 50 w 1769"/>
                      <a:gd name="T3" fmla="*/ 13 h 791"/>
                      <a:gd name="T4" fmla="*/ 119 w 1769"/>
                      <a:gd name="T5" fmla="*/ 45 h 791"/>
                      <a:gd name="T6" fmla="*/ 166 w 1769"/>
                      <a:gd name="T7" fmla="*/ 97 h 791"/>
                      <a:gd name="T8" fmla="*/ 181 w 1769"/>
                      <a:gd name="T9" fmla="*/ 138 h 791"/>
                      <a:gd name="T10" fmla="*/ 174 w 1769"/>
                      <a:gd name="T11" fmla="*/ 178 h 791"/>
                      <a:gd name="T12" fmla="*/ 164 w 1769"/>
                      <a:gd name="T13" fmla="*/ 143 h 791"/>
                      <a:gd name="T14" fmla="*/ 143 w 1769"/>
                      <a:gd name="T15" fmla="*/ 103 h 791"/>
                      <a:gd name="T16" fmla="*/ 114 w 1769"/>
                      <a:gd name="T17" fmla="*/ 67 h 791"/>
                      <a:gd name="T18" fmla="*/ 60 w 1769"/>
                      <a:gd name="T19" fmla="*/ 35 h 791"/>
                      <a:gd name="T20" fmla="*/ 0 w 1769"/>
                      <a:gd name="T21" fmla="*/ 17 h 791"/>
                      <a:gd name="T22" fmla="*/ 0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89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170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42 h 504"/>
                      <a:gd name="T2" fmla="*/ 116 w 2736"/>
                      <a:gd name="T3" fmla="*/ 14 h 504"/>
                      <a:gd name="T4" fmla="*/ 240 w 2736"/>
                      <a:gd name="T5" fmla="*/ 2 h 504"/>
                      <a:gd name="T6" fmla="*/ 369 w 2736"/>
                      <a:gd name="T7" fmla="*/ 2 h 504"/>
                      <a:gd name="T8" fmla="*/ 367 w 2736"/>
                      <a:gd name="T9" fmla="*/ 9 h 504"/>
                      <a:gd name="T10" fmla="*/ 238 w 2736"/>
                      <a:gd name="T11" fmla="*/ 9 h 504"/>
                      <a:gd name="T12" fmla="*/ 88 w 2736"/>
                      <a:gd name="T13" fmla="*/ 24 h 504"/>
                      <a:gd name="T14" fmla="*/ 0 w 2736"/>
                      <a:gd name="T15" fmla="*/ 4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71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1"/>
                    <a:ext cx="755" cy="351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38 w 1769"/>
                      <a:gd name="T3" fmla="*/ 5 h 791"/>
                      <a:gd name="T4" fmla="*/ 90 w 1769"/>
                      <a:gd name="T5" fmla="*/ 17 h 791"/>
                      <a:gd name="T6" fmla="*/ 125 w 1769"/>
                      <a:gd name="T7" fmla="*/ 38 h 791"/>
                      <a:gd name="T8" fmla="*/ 137 w 1769"/>
                      <a:gd name="T9" fmla="*/ 53 h 791"/>
                      <a:gd name="T10" fmla="*/ 131 w 1769"/>
                      <a:gd name="T11" fmla="*/ 69 h 791"/>
                      <a:gd name="T12" fmla="*/ 123 w 1769"/>
                      <a:gd name="T13" fmla="*/ 55 h 791"/>
                      <a:gd name="T14" fmla="*/ 108 w 1769"/>
                      <a:gd name="T15" fmla="*/ 39 h 791"/>
                      <a:gd name="T16" fmla="*/ 86 w 1769"/>
                      <a:gd name="T17" fmla="*/ 26 h 791"/>
                      <a:gd name="T18" fmla="*/ 45 w 1769"/>
                      <a:gd name="T19" fmla="*/ 13 h 791"/>
                      <a:gd name="T20" fmla="*/ 0 w 1769"/>
                      <a:gd name="T21" fmla="*/ 7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90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16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0" y="1128"/>
                    <a:ext cx="1240" cy="208"/>
                  </a:xfrm>
                  <a:custGeom>
                    <a:avLst/>
                    <a:gdLst>
                      <a:gd name="T0" fmla="*/ 0 w 2736"/>
                      <a:gd name="T1" fmla="*/ 35 h 504"/>
                      <a:gd name="T2" fmla="*/ 81 w 2736"/>
                      <a:gd name="T3" fmla="*/ 12 h 504"/>
                      <a:gd name="T4" fmla="*/ 165 w 2736"/>
                      <a:gd name="T5" fmla="*/ 2 h 504"/>
                      <a:gd name="T6" fmla="*/ 255 w 2736"/>
                      <a:gd name="T7" fmla="*/ 2 h 504"/>
                      <a:gd name="T8" fmla="*/ 253 w 2736"/>
                      <a:gd name="T9" fmla="*/ 7 h 504"/>
                      <a:gd name="T10" fmla="*/ 164 w 2736"/>
                      <a:gd name="T11" fmla="*/ 7 h 504"/>
                      <a:gd name="T12" fmla="*/ 61 w 2736"/>
                      <a:gd name="T13" fmla="*/ 21 h 504"/>
                      <a:gd name="T14" fmla="*/ 0 w 2736"/>
                      <a:gd name="T15" fmla="*/ 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6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6 w 1769"/>
                      <a:gd name="T3" fmla="*/ 4 h 791"/>
                      <a:gd name="T4" fmla="*/ 62 w 1769"/>
                      <a:gd name="T5" fmla="*/ 15 h 791"/>
                      <a:gd name="T6" fmla="*/ 87 w 1769"/>
                      <a:gd name="T7" fmla="*/ 33 h 791"/>
                      <a:gd name="T8" fmla="*/ 94 w 1769"/>
                      <a:gd name="T9" fmla="*/ 46 h 791"/>
                      <a:gd name="T10" fmla="*/ 91 w 1769"/>
                      <a:gd name="T11" fmla="*/ 60 h 791"/>
                      <a:gd name="T12" fmla="*/ 86 w 1769"/>
                      <a:gd name="T13" fmla="*/ 48 h 791"/>
                      <a:gd name="T14" fmla="*/ 75 w 1769"/>
                      <a:gd name="T15" fmla="*/ 34 h 791"/>
                      <a:gd name="T16" fmla="*/ 60 w 1769"/>
                      <a:gd name="T17" fmla="*/ 22 h 791"/>
                      <a:gd name="T18" fmla="*/ 31 w 1769"/>
                      <a:gd name="T19" fmla="*/ 11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91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166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1"/>
                    <a:ext cx="1723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216 w 2736"/>
                      <a:gd name="T3" fmla="*/ 40 h 504"/>
                      <a:gd name="T4" fmla="*/ 443 w 2736"/>
                      <a:gd name="T5" fmla="*/ 6 h 504"/>
                      <a:gd name="T6" fmla="*/ 683 w 2736"/>
                      <a:gd name="T7" fmla="*/ 6 h 504"/>
                      <a:gd name="T8" fmla="*/ 680 w 2736"/>
                      <a:gd name="T9" fmla="*/ 25 h 504"/>
                      <a:gd name="T10" fmla="*/ 441 w 2736"/>
                      <a:gd name="T11" fmla="*/ 25 h 504"/>
                      <a:gd name="T12" fmla="*/ 163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67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0 w 1769"/>
                      <a:gd name="T3" fmla="*/ 14 h 791"/>
                      <a:gd name="T4" fmla="*/ 165 w 1769"/>
                      <a:gd name="T5" fmla="*/ 48 h 791"/>
                      <a:gd name="T6" fmla="*/ 230 w 1769"/>
                      <a:gd name="T7" fmla="*/ 102 h 791"/>
                      <a:gd name="T8" fmla="*/ 251 w 1769"/>
                      <a:gd name="T9" fmla="*/ 143 h 791"/>
                      <a:gd name="T10" fmla="*/ 242 w 1769"/>
                      <a:gd name="T11" fmla="*/ 186 h 791"/>
                      <a:gd name="T12" fmla="*/ 227 w 1769"/>
                      <a:gd name="T13" fmla="*/ 150 h 791"/>
                      <a:gd name="T14" fmla="*/ 199 w 1769"/>
                      <a:gd name="T15" fmla="*/ 108 h 791"/>
                      <a:gd name="T16" fmla="*/ 158 w 1769"/>
                      <a:gd name="T17" fmla="*/ 70 h 791"/>
                      <a:gd name="T18" fmla="*/ 83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92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16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6" cy="347"/>
                  </a:xfrm>
                  <a:custGeom>
                    <a:avLst/>
                    <a:gdLst>
                      <a:gd name="T0" fmla="*/ 0 w 2736"/>
                      <a:gd name="T1" fmla="*/ 165 h 504"/>
                      <a:gd name="T2" fmla="*/ 248 w 2736"/>
                      <a:gd name="T3" fmla="*/ 55 h 504"/>
                      <a:gd name="T4" fmla="*/ 511 w 2736"/>
                      <a:gd name="T5" fmla="*/ 8 h 504"/>
                      <a:gd name="T6" fmla="*/ 787 w 2736"/>
                      <a:gd name="T7" fmla="*/ 8 h 504"/>
                      <a:gd name="T8" fmla="*/ 782 w 2736"/>
                      <a:gd name="T9" fmla="*/ 34 h 504"/>
                      <a:gd name="T10" fmla="*/ 507 w 2736"/>
                      <a:gd name="T11" fmla="*/ 34 h 504"/>
                      <a:gd name="T12" fmla="*/ 188 w 2736"/>
                      <a:gd name="T13" fmla="*/ 95 h 504"/>
                      <a:gd name="T14" fmla="*/ 0 w 2736"/>
                      <a:gd name="T15" fmla="*/ 16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6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79 w 1769"/>
                      <a:gd name="T3" fmla="*/ 19 h 791"/>
                      <a:gd name="T4" fmla="*/ 189 w 1769"/>
                      <a:gd name="T5" fmla="*/ 65 h 791"/>
                      <a:gd name="T6" fmla="*/ 264 w 1769"/>
                      <a:gd name="T7" fmla="*/ 141 h 791"/>
                      <a:gd name="T8" fmla="*/ 288 w 1769"/>
                      <a:gd name="T9" fmla="*/ 199 h 791"/>
                      <a:gd name="T10" fmla="*/ 277 w 1769"/>
                      <a:gd name="T11" fmla="*/ 257 h 791"/>
                      <a:gd name="T12" fmla="*/ 260 w 1769"/>
                      <a:gd name="T13" fmla="*/ 207 h 791"/>
                      <a:gd name="T14" fmla="*/ 228 w 1769"/>
                      <a:gd name="T15" fmla="*/ 149 h 791"/>
                      <a:gd name="T16" fmla="*/ 182 w 1769"/>
                      <a:gd name="T17" fmla="*/ 97 h 791"/>
                      <a:gd name="T18" fmla="*/ 95 w 1769"/>
                      <a:gd name="T19" fmla="*/ 50 h 791"/>
                      <a:gd name="T20" fmla="*/ 0 w 1769"/>
                      <a:gd name="T21" fmla="*/ 25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93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162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109 h 504"/>
                      <a:gd name="T2" fmla="*/ 221 w 2736"/>
                      <a:gd name="T3" fmla="*/ 37 h 504"/>
                      <a:gd name="T4" fmla="*/ 454 w 2736"/>
                      <a:gd name="T5" fmla="*/ 5 h 504"/>
                      <a:gd name="T6" fmla="*/ 699 w 2736"/>
                      <a:gd name="T7" fmla="*/ 5 h 504"/>
                      <a:gd name="T8" fmla="*/ 695 w 2736"/>
                      <a:gd name="T9" fmla="*/ 22 h 504"/>
                      <a:gd name="T10" fmla="*/ 450 w 2736"/>
                      <a:gd name="T11" fmla="*/ 22 h 504"/>
                      <a:gd name="T12" fmla="*/ 167 w 2736"/>
                      <a:gd name="T13" fmla="*/ 64 h 504"/>
                      <a:gd name="T14" fmla="*/ 0 w 2736"/>
                      <a:gd name="T15" fmla="*/ 10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63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7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1 w 1769"/>
                      <a:gd name="T3" fmla="*/ 11 h 791"/>
                      <a:gd name="T4" fmla="*/ 169 w 1769"/>
                      <a:gd name="T5" fmla="*/ 41 h 791"/>
                      <a:gd name="T6" fmla="*/ 235 w 1769"/>
                      <a:gd name="T7" fmla="*/ 89 h 791"/>
                      <a:gd name="T8" fmla="*/ 256 w 1769"/>
                      <a:gd name="T9" fmla="*/ 126 h 791"/>
                      <a:gd name="T10" fmla="*/ 246 w 1769"/>
                      <a:gd name="T11" fmla="*/ 162 h 791"/>
                      <a:gd name="T12" fmla="*/ 232 w 1769"/>
                      <a:gd name="T13" fmla="*/ 130 h 791"/>
                      <a:gd name="T14" fmla="*/ 203 w 1769"/>
                      <a:gd name="T15" fmla="*/ 93 h 791"/>
                      <a:gd name="T16" fmla="*/ 162 w 1769"/>
                      <a:gd name="T17" fmla="*/ 61 h 791"/>
                      <a:gd name="T18" fmla="*/ 85 w 1769"/>
                      <a:gd name="T19" fmla="*/ 31 h 791"/>
                      <a:gd name="T20" fmla="*/ 0 w 1769"/>
                      <a:gd name="T21" fmla="*/ 16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94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16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8"/>
                  </a:xfrm>
                  <a:custGeom>
                    <a:avLst/>
                    <a:gdLst>
                      <a:gd name="T0" fmla="*/ 0 w 2736"/>
                      <a:gd name="T1" fmla="*/ 139 h 504"/>
                      <a:gd name="T2" fmla="*/ 199 w 2736"/>
                      <a:gd name="T3" fmla="*/ 46 h 504"/>
                      <a:gd name="T4" fmla="*/ 409 w 2736"/>
                      <a:gd name="T5" fmla="*/ 7 h 504"/>
                      <a:gd name="T6" fmla="*/ 630 w 2736"/>
                      <a:gd name="T7" fmla="*/ 7 h 504"/>
                      <a:gd name="T8" fmla="*/ 626 w 2736"/>
                      <a:gd name="T9" fmla="*/ 29 h 504"/>
                      <a:gd name="T10" fmla="*/ 406 w 2736"/>
                      <a:gd name="T11" fmla="*/ 29 h 504"/>
                      <a:gd name="T12" fmla="*/ 151 w 2736"/>
                      <a:gd name="T13" fmla="*/ 81 h 504"/>
                      <a:gd name="T14" fmla="*/ 0 w 2736"/>
                      <a:gd name="T15" fmla="*/ 1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6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0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4 w 1769"/>
                      <a:gd name="T3" fmla="*/ 16 h 791"/>
                      <a:gd name="T4" fmla="*/ 153 w 1769"/>
                      <a:gd name="T5" fmla="*/ 57 h 791"/>
                      <a:gd name="T6" fmla="*/ 212 w 1769"/>
                      <a:gd name="T7" fmla="*/ 123 h 791"/>
                      <a:gd name="T8" fmla="*/ 231 w 1769"/>
                      <a:gd name="T9" fmla="*/ 173 h 791"/>
                      <a:gd name="T10" fmla="*/ 222 w 1769"/>
                      <a:gd name="T11" fmla="*/ 224 h 791"/>
                      <a:gd name="T12" fmla="*/ 209 w 1769"/>
                      <a:gd name="T13" fmla="*/ 179 h 791"/>
                      <a:gd name="T14" fmla="*/ 183 w 1769"/>
                      <a:gd name="T15" fmla="*/ 129 h 791"/>
                      <a:gd name="T16" fmla="*/ 146 w 1769"/>
                      <a:gd name="T17" fmla="*/ 84 h 791"/>
                      <a:gd name="T18" fmla="*/ 77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95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158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3"/>
                    <a:ext cx="1544" cy="313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155 w 2736"/>
                      <a:gd name="T3" fmla="*/ 40 h 504"/>
                      <a:gd name="T4" fmla="*/ 319 w 2736"/>
                      <a:gd name="T5" fmla="*/ 6 h 504"/>
                      <a:gd name="T6" fmla="*/ 492 w 2736"/>
                      <a:gd name="T7" fmla="*/ 6 h 504"/>
                      <a:gd name="T8" fmla="*/ 489 w 2736"/>
                      <a:gd name="T9" fmla="*/ 25 h 504"/>
                      <a:gd name="T10" fmla="*/ 317 w 2736"/>
                      <a:gd name="T11" fmla="*/ 25 h 504"/>
                      <a:gd name="T12" fmla="*/ 117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59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0 w 1769"/>
                      <a:gd name="T1" fmla="*/ 2 h 791"/>
                      <a:gd name="T2" fmla="*/ 50 w 1769"/>
                      <a:gd name="T3" fmla="*/ 14 h 791"/>
                      <a:gd name="T4" fmla="*/ 119 w 1769"/>
                      <a:gd name="T5" fmla="*/ 48 h 791"/>
                      <a:gd name="T6" fmla="*/ 166 w 1769"/>
                      <a:gd name="T7" fmla="*/ 103 h 791"/>
                      <a:gd name="T8" fmla="*/ 181 w 1769"/>
                      <a:gd name="T9" fmla="*/ 145 h 791"/>
                      <a:gd name="T10" fmla="*/ 174 w 1769"/>
                      <a:gd name="T11" fmla="*/ 187 h 791"/>
                      <a:gd name="T12" fmla="*/ 164 w 1769"/>
                      <a:gd name="T13" fmla="*/ 151 h 791"/>
                      <a:gd name="T14" fmla="*/ 143 w 1769"/>
                      <a:gd name="T15" fmla="*/ 108 h 791"/>
                      <a:gd name="T16" fmla="*/ 114 w 1769"/>
                      <a:gd name="T17" fmla="*/ 70 h 791"/>
                      <a:gd name="T18" fmla="*/ 60 w 1769"/>
                      <a:gd name="T19" fmla="*/ 36 h 791"/>
                      <a:gd name="T20" fmla="*/ 0 w 1769"/>
                      <a:gd name="T21" fmla="*/ 18 h 791"/>
                      <a:gd name="T22" fmla="*/ 0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96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15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42 h 504"/>
                      <a:gd name="T2" fmla="*/ 116 w 2736"/>
                      <a:gd name="T3" fmla="*/ 14 h 504"/>
                      <a:gd name="T4" fmla="*/ 240 w 2736"/>
                      <a:gd name="T5" fmla="*/ 2 h 504"/>
                      <a:gd name="T6" fmla="*/ 369 w 2736"/>
                      <a:gd name="T7" fmla="*/ 2 h 504"/>
                      <a:gd name="T8" fmla="*/ 367 w 2736"/>
                      <a:gd name="T9" fmla="*/ 9 h 504"/>
                      <a:gd name="T10" fmla="*/ 238 w 2736"/>
                      <a:gd name="T11" fmla="*/ 9 h 504"/>
                      <a:gd name="T12" fmla="*/ 88 w 2736"/>
                      <a:gd name="T13" fmla="*/ 24 h 504"/>
                      <a:gd name="T14" fmla="*/ 0 w 2736"/>
                      <a:gd name="T15" fmla="*/ 4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5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8"/>
                    <a:ext cx="755" cy="351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38 w 1769"/>
                      <a:gd name="T3" fmla="*/ 5 h 791"/>
                      <a:gd name="T4" fmla="*/ 90 w 1769"/>
                      <a:gd name="T5" fmla="*/ 17 h 791"/>
                      <a:gd name="T6" fmla="*/ 125 w 1769"/>
                      <a:gd name="T7" fmla="*/ 38 h 791"/>
                      <a:gd name="T8" fmla="*/ 137 w 1769"/>
                      <a:gd name="T9" fmla="*/ 53 h 791"/>
                      <a:gd name="T10" fmla="*/ 131 w 1769"/>
                      <a:gd name="T11" fmla="*/ 69 h 791"/>
                      <a:gd name="T12" fmla="*/ 123 w 1769"/>
                      <a:gd name="T13" fmla="*/ 55 h 791"/>
                      <a:gd name="T14" fmla="*/ 108 w 1769"/>
                      <a:gd name="T15" fmla="*/ 39 h 791"/>
                      <a:gd name="T16" fmla="*/ 86 w 1769"/>
                      <a:gd name="T17" fmla="*/ 26 h 791"/>
                      <a:gd name="T18" fmla="*/ 45 w 1769"/>
                      <a:gd name="T19" fmla="*/ 13 h 791"/>
                      <a:gd name="T20" fmla="*/ 0 w 1769"/>
                      <a:gd name="T21" fmla="*/ 7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97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154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79 w 2736"/>
                      <a:gd name="T3" fmla="*/ 13 h 504"/>
                      <a:gd name="T4" fmla="*/ 163 w 2736"/>
                      <a:gd name="T5" fmla="*/ 2 h 504"/>
                      <a:gd name="T6" fmla="*/ 251 w 2736"/>
                      <a:gd name="T7" fmla="*/ 2 h 504"/>
                      <a:gd name="T8" fmla="*/ 249 w 2736"/>
                      <a:gd name="T9" fmla="*/ 8 h 504"/>
                      <a:gd name="T10" fmla="*/ 162 w 2736"/>
                      <a:gd name="T11" fmla="*/ 8 h 504"/>
                      <a:gd name="T12" fmla="*/ 60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55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5 w 1769"/>
                      <a:gd name="T3" fmla="*/ 4 h 791"/>
                      <a:gd name="T4" fmla="*/ 61 w 1769"/>
                      <a:gd name="T5" fmla="*/ 15 h 791"/>
                      <a:gd name="T6" fmla="*/ 85 w 1769"/>
                      <a:gd name="T7" fmla="*/ 33 h 791"/>
                      <a:gd name="T8" fmla="*/ 92 w 1769"/>
                      <a:gd name="T9" fmla="*/ 46 h 791"/>
                      <a:gd name="T10" fmla="*/ 89 w 1769"/>
                      <a:gd name="T11" fmla="*/ 60 h 791"/>
                      <a:gd name="T12" fmla="*/ 83 w 1769"/>
                      <a:gd name="T13" fmla="*/ 48 h 791"/>
                      <a:gd name="T14" fmla="*/ 73 w 1769"/>
                      <a:gd name="T15" fmla="*/ 34 h 791"/>
                      <a:gd name="T16" fmla="*/ 58 w 1769"/>
                      <a:gd name="T17" fmla="*/ 22 h 791"/>
                      <a:gd name="T18" fmla="*/ 30 w 1769"/>
                      <a:gd name="T19" fmla="*/ 11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98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15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40 h 504"/>
                      <a:gd name="T2" fmla="*/ 79 w 2736"/>
                      <a:gd name="T3" fmla="*/ 13 h 504"/>
                      <a:gd name="T4" fmla="*/ 163 w 2736"/>
                      <a:gd name="T5" fmla="*/ 2 h 504"/>
                      <a:gd name="T6" fmla="*/ 251 w 2736"/>
                      <a:gd name="T7" fmla="*/ 2 h 504"/>
                      <a:gd name="T8" fmla="*/ 250 w 2736"/>
                      <a:gd name="T9" fmla="*/ 8 h 504"/>
                      <a:gd name="T10" fmla="*/ 162 w 2736"/>
                      <a:gd name="T11" fmla="*/ 8 h 504"/>
                      <a:gd name="T12" fmla="*/ 60 w 2736"/>
                      <a:gd name="T13" fmla="*/ 23 h 504"/>
                      <a:gd name="T14" fmla="*/ 0 w 2736"/>
                      <a:gd name="T15" fmla="*/ 4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5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5 w 1769"/>
                      <a:gd name="T3" fmla="*/ 4 h 791"/>
                      <a:gd name="T4" fmla="*/ 61 w 1769"/>
                      <a:gd name="T5" fmla="*/ 16 h 791"/>
                      <a:gd name="T6" fmla="*/ 85 w 1769"/>
                      <a:gd name="T7" fmla="*/ 34 h 791"/>
                      <a:gd name="T8" fmla="*/ 92 w 1769"/>
                      <a:gd name="T9" fmla="*/ 48 h 791"/>
                      <a:gd name="T10" fmla="*/ 89 w 1769"/>
                      <a:gd name="T11" fmla="*/ 62 h 791"/>
                      <a:gd name="T12" fmla="*/ 83 w 1769"/>
                      <a:gd name="T13" fmla="*/ 50 h 791"/>
                      <a:gd name="T14" fmla="*/ 73 w 1769"/>
                      <a:gd name="T15" fmla="*/ 36 h 791"/>
                      <a:gd name="T16" fmla="*/ 58 w 1769"/>
                      <a:gd name="T17" fmla="*/ 23 h 791"/>
                      <a:gd name="T18" fmla="*/ 30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99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150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>
                      <a:gd name="T0" fmla="*/ 0 w 2736"/>
                      <a:gd name="T1" fmla="*/ 2 h 504"/>
                      <a:gd name="T2" fmla="*/ 5 w 2736"/>
                      <a:gd name="T3" fmla="*/ 1 h 504"/>
                      <a:gd name="T4" fmla="*/ 10 w 2736"/>
                      <a:gd name="T5" fmla="*/ 0 h 504"/>
                      <a:gd name="T6" fmla="*/ 15 w 2736"/>
                      <a:gd name="T7" fmla="*/ 0 h 504"/>
                      <a:gd name="T8" fmla="*/ 15 w 2736"/>
                      <a:gd name="T9" fmla="*/ 1 h 504"/>
                      <a:gd name="T10" fmla="*/ 10 w 2736"/>
                      <a:gd name="T11" fmla="*/ 1 h 504"/>
                      <a:gd name="T12" fmla="*/ 4 w 2736"/>
                      <a:gd name="T13" fmla="*/ 1 h 504"/>
                      <a:gd name="T14" fmla="*/ 0 w 2736"/>
                      <a:gd name="T15" fmla="*/ 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51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4 w 1769"/>
                      <a:gd name="T5" fmla="*/ 1 h 791"/>
                      <a:gd name="T6" fmla="*/ 5 w 1769"/>
                      <a:gd name="T7" fmla="*/ 2 h 791"/>
                      <a:gd name="T8" fmla="*/ 6 w 1769"/>
                      <a:gd name="T9" fmla="*/ 3 h 791"/>
                      <a:gd name="T10" fmla="*/ 5 w 1769"/>
                      <a:gd name="T11" fmla="*/ 4 h 791"/>
                      <a:gd name="T12" fmla="*/ 5 w 1769"/>
                      <a:gd name="T13" fmla="*/ 3 h 791"/>
                      <a:gd name="T14" fmla="*/ 4 w 1769"/>
                      <a:gd name="T15" fmla="*/ 2 h 791"/>
                      <a:gd name="T16" fmla="*/ 4 w 1769"/>
                      <a:gd name="T17" fmla="*/ 1 h 791"/>
                      <a:gd name="T18" fmla="*/ 2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00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14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2 h 504"/>
                      <a:gd name="T2" fmla="*/ 5 w 2736"/>
                      <a:gd name="T3" fmla="*/ 1 h 504"/>
                      <a:gd name="T4" fmla="*/ 10 w 2736"/>
                      <a:gd name="T5" fmla="*/ 0 h 504"/>
                      <a:gd name="T6" fmla="*/ 16 w 2736"/>
                      <a:gd name="T7" fmla="*/ 0 h 504"/>
                      <a:gd name="T8" fmla="*/ 16 w 2736"/>
                      <a:gd name="T9" fmla="*/ 1 h 504"/>
                      <a:gd name="T10" fmla="*/ 10 w 2736"/>
                      <a:gd name="T11" fmla="*/ 1 h 504"/>
                      <a:gd name="T12" fmla="*/ 4 w 2736"/>
                      <a:gd name="T13" fmla="*/ 1 h 504"/>
                      <a:gd name="T14" fmla="*/ 0 w 2736"/>
                      <a:gd name="T15" fmla="*/ 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0 h 791"/>
                      <a:gd name="T4" fmla="*/ 4 w 1769"/>
                      <a:gd name="T5" fmla="*/ 1 h 791"/>
                      <a:gd name="T6" fmla="*/ 5 w 1769"/>
                      <a:gd name="T7" fmla="*/ 2 h 791"/>
                      <a:gd name="T8" fmla="*/ 6 w 1769"/>
                      <a:gd name="T9" fmla="*/ 3 h 791"/>
                      <a:gd name="T10" fmla="*/ 6 w 1769"/>
                      <a:gd name="T11" fmla="*/ 4 h 791"/>
                      <a:gd name="T12" fmla="*/ 5 w 1769"/>
                      <a:gd name="T13" fmla="*/ 3 h 791"/>
                      <a:gd name="T14" fmla="*/ 5 w 1769"/>
                      <a:gd name="T15" fmla="*/ 2 h 791"/>
                      <a:gd name="T16" fmla="*/ 4 w 1769"/>
                      <a:gd name="T17" fmla="*/ 1 h 791"/>
                      <a:gd name="T18" fmla="*/ 2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01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146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40 h 504"/>
                      <a:gd name="T2" fmla="*/ 56 w 2736"/>
                      <a:gd name="T3" fmla="*/ 13 h 504"/>
                      <a:gd name="T4" fmla="*/ 116 w 2736"/>
                      <a:gd name="T5" fmla="*/ 2 h 504"/>
                      <a:gd name="T6" fmla="*/ 178 w 2736"/>
                      <a:gd name="T7" fmla="*/ 2 h 504"/>
                      <a:gd name="T8" fmla="*/ 177 w 2736"/>
                      <a:gd name="T9" fmla="*/ 8 h 504"/>
                      <a:gd name="T10" fmla="*/ 115 w 2736"/>
                      <a:gd name="T11" fmla="*/ 8 h 504"/>
                      <a:gd name="T12" fmla="*/ 43 w 2736"/>
                      <a:gd name="T13" fmla="*/ 23 h 504"/>
                      <a:gd name="T14" fmla="*/ 0 w 2736"/>
                      <a:gd name="T15" fmla="*/ 4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7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8 w 1769"/>
                      <a:gd name="T3" fmla="*/ 4 h 791"/>
                      <a:gd name="T4" fmla="*/ 43 w 1769"/>
                      <a:gd name="T5" fmla="*/ 15 h 791"/>
                      <a:gd name="T6" fmla="*/ 60 w 1769"/>
                      <a:gd name="T7" fmla="*/ 33 h 791"/>
                      <a:gd name="T8" fmla="*/ 65 w 1769"/>
                      <a:gd name="T9" fmla="*/ 47 h 791"/>
                      <a:gd name="T10" fmla="*/ 63 w 1769"/>
                      <a:gd name="T11" fmla="*/ 61 h 791"/>
                      <a:gd name="T12" fmla="*/ 59 w 1769"/>
                      <a:gd name="T13" fmla="*/ 49 h 791"/>
                      <a:gd name="T14" fmla="*/ 52 w 1769"/>
                      <a:gd name="T15" fmla="*/ 35 h 791"/>
                      <a:gd name="T16" fmla="*/ 41 w 1769"/>
                      <a:gd name="T17" fmla="*/ 23 h 791"/>
                      <a:gd name="T18" fmla="*/ 22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02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14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6" y="921"/>
                    <a:ext cx="1052" cy="214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49 w 2736"/>
                      <a:gd name="T3" fmla="*/ 13 h 504"/>
                      <a:gd name="T4" fmla="*/ 101 w 2736"/>
                      <a:gd name="T5" fmla="*/ 2 h 504"/>
                      <a:gd name="T6" fmla="*/ 155 w 2736"/>
                      <a:gd name="T7" fmla="*/ 2 h 504"/>
                      <a:gd name="T8" fmla="*/ 155 w 2736"/>
                      <a:gd name="T9" fmla="*/ 8 h 504"/>
                      <a:gd name="T10" fmla="*/ 100 w 2736"/>
                      <a:gd name="T11" fmla="*/ 8 h 504"/>
                      <a:gd name="T12" fmla="*/ 37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4 h 791"/>
                      <a:gd name="T4" fmla="*/ 39 w 1769"/>
                      <a:gd name="T5" fmla="*/ 15 h 791"/>
                      <a:gd name="T6" fmla="*/ 54 w 1769"/>
                      <a:gd name="T7" fmla="*/ 34 h 791"/>
                      <a:gd name="T8" fmla="*/ 59 w 1769"/>
                      <a:gd name="T9" fmla="*/ 47 h 791"/>
                      <a:gd name="T10" fmla="*/ 56 w 1769"/>
                      <a:gd name="T11" fmla="*/ 62 h 791"/>
                      <a:gd name="T12" fmla="*/ 53 w 1769"/>
                      <a:gd name="T13" fmla="*/ 49 h 791"/>
                      <a:gd name="T14" fmla="*/ 46 w 1769"/>
                      <a:gd name="T15" fmla="*/ 35 h 791"/>
                      <a:gd name="T16" fmla="*/ 37 w 1769"/>
                      <a:gd name="T17" fmla="*/ 23 h 791"/>
                      <a:gd name="T18" fmla="*/ 19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03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142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4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40 h 504"/>
                      <a:gd name="T2" fmla="*/ 79 w 2736"/>
                      <a:gd name="T3" fmla="*/ 13 h 504"/>
                      <a:gd name="T4" fmla="*/ 162 w 2736"/>
                      <a:gd name="T5" fmla="*/ 2 h 504"/>
                      <a:gd name="T6" fmla="*/ 250 w 2736"/>
                      <a:gd name="T7" fmla="*/ 2 h 504"/>
                      <a:gd name="T8" fmla="*/ 249 w 2736"/>
                      <a:gd name="T9" fmla="*/ 8 h 504"/>
                      <a:gd name="T10" fmla="*/ 161 w 2736"/>
                      <a:gd name="T11" fmla="*/ 8 h 504"/>
                      <a:gd name="T12" fmla="*/ 59 w 2736"/>
                      <a:gd name="T13" fmla="*/ 23 h 504"/>
                      <a:gd name="T14" fmla="*/ 0 w 2736"/>
                      <a:gd name="T15" fmla="*/ 4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3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6" cy="337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5 w 1769"/>
                      <a:gd name="T3" fmla="*/ 4 h 791"/>
                      <a:gd name="T4" fmla="*/ 59 w 1769"/>
                      <a:gd name="T5" fmla="*/ 15 h 791"/>
                      <a:gd name="T6" fmla="*/ 82 w 1769"/>
                      <a:gd name="T7" fmla="*/ 33 h 791"/>
                      <a:gd name="T8" fmla="*/ 89 w 1769"/>
                      <a:gd name="T9" fmla="*/ 47 h 791"/>
                      <a:gd name="T10" fmla="*/ 86 w 1769"/>
                      <a:gd name="T11" fmla="*/ 61 h 791"/>
                      <a:gd name="T12" fmla="*/ 81 w 1769"/>
                      <a:gd name="T13" fmla="*/ 49 h 791"/>
                      <a:gd name="T14" fmla="*/ 71 w 1769"/>
                      <a:gd name="T15" fmla="*/ 35 h 791"/>
                      <a:gd name="T16" fmla="*/ 56 w 1769"/>
                      <a:gd name="T17" fmla="*/ 23 h 791"/>
                      <a:gd name="T18" fmla="*/ 30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04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14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>
                      <a:gd name="T0" fmla="*/ 0 w 2736"/>
                      <a:gd name="T1" fmla="*/ 40 h 504"/>
                      <a:gd name="T2" fmla="*/ 78 w 2736"/>
                      <a:gd name="T3" fmla="*/ 13 h 504"/>
                      <a:gd name="T4" fmla="*/ 160 w 2736"/>
                      <a:gd name="T5" fmla="*/ 2 h 504"/>
                      <a:gd name="T6" fmla="*/ 247 w 2736"/>
                      <a:gd name="T7" fmla="*/ 2 h 504"/>
                      <a:gd name="T8" fmla="*/ 245 w 2736"/>
                      <a:gd name="T9" fmla="*/ 8 h 504"/>
                      <a:gd name="T10" fmla="*/ 159 w 2736"/>
                      <a:gd name="T11" fmla="*/ 8 h 504"/>
                      <a:gd name="T12" fmla="*/ 59 w 2736"/>
                      <a:gd name="T13" fmla="*/ 23 h 504"/>
                      <a:gd name="T14" fmla="*/ 0 w 2736"/>
                      <a:gd name="T15" fmla="*/ 4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5" cy="33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5 w 1769"/>
                      <a:gd name="T3" fmla="*/ 4 h 791"/>
                      <a:gd name="T4" fmla="*/ 59 w 1769"/>
                      <a:gd name="T5" fmla="*/ 16 h 791"/>
                      <a:gd name="T6" fmla="*/ 82 w 1769"/>
                      <a:gd name="T7" fmla="*/ 34 h 791"/>
                      <a:gd name="T8" fmla="*/ 89 w 1769"/>
                      <a:gd name="T9" fmla="*/ 48 h 791"/>
                      <a:gd name="T10" fmla="*/ 86 w 1769"/>
                      <a:gd name="T11" fmla="*/ 62 h 791"/>
                      <a:gd name="T12" fmla="*/ 81 w 1769"/>
                      <a:gd name="T13" fmla="*/ 50 h 791"/>
                      <a:gd name="T14" fmla="*/ 70 w 1769"/>
                      <a:gd name="T15" fmla="*/ 36 h 791"/>
                      <a:gd name="T16" fmla="*/ 56 w 1769"/>
                      <a:gd name="T17" fmla="*/ 23 h 791"/>
                      <a:gd name="T18" fmla="*/ 30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105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1 h 504"/>
                    <a:gd name="T2" fmla="*/ 3 w 2736"/>
                    <a:gd name="T3" fmla="*/ 0 h 504"/>
                    <a:gd name="T4" fmla="*/ 6 w 2736"/>
                    <a:gd name="T5" fmla="*/ 0 h 504"/>
                    <a:gd name="T6" fmla="*/ 9 w 2736"/>
                    <a:gd name="T7" fmla="*/ 0 h 504"/>
                    <a:gd name="T8" fmla="*/ 9 w 2736"/>
                    <a:gd name="T9" fmla="*/ 0 h 504"/>
                    <a:gd name="T10" fmla="*/ 6 w 2736"/>
                    <a:gd name="T11" fmla="*/ 0 h 504"/>
                    <a:gd name="T12" fmla="*/ 2 w 2736"/>
                    <a:gd name="T13" fmla="*/ 0 h 504"/>
                    <a:gd name="T14" fmla="*/ 0 w 2736"/>
                    <a:gd name="T15" fmla="*/ 1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06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0 w 1769"/>
                    <a:gd name="T1" fmla="*/ 0 h 791"/>
                    <a:gd name="T2" fmla="*/ 1 w 1769"/>
                    <a:gd name="T3" fmla="*/ 0 h 791"/>
                    <a:gd name="T4" fmla="*/ 2 w 1769"/>
                    <a:gd name="T5" fmla="*/ 0 h 791"/>
                    <a:gd name="T6" fmla="*/ 3 w 1769"/>
                    <a:gd name="T7" fmla="*/ 1 h 791"/>
                    <a:gd name="T8" fmla="*/ 3 w 1769"/>
                    <a:gd name="T9" fmla="*/ 1 h 791"/>
                    <a:gd name="T10" fmla="*/ 3 w 1769"/>
                    <a:gd name="T11" fmla="*/ 1 h 791"/>
                    <a:gd name="T12" fmla="*/ 3 w 1769"/>
                    <a:gd name="T13" fmla="*/ 1 h 791"/>
                    <a:gd name="T14" fmla="*/ 3 w 1769"/>
                    <a:gd name="T15" fmla="*/ 1 h 791"/>
                    <a:gd name="T16" fmla="*/ 2 w 1769"/>
                    <a:gd name="T17" fmla="*/ 0 h 791"/>
                    <a:gd name="T18" fmla="*/ 1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2107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138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5" y="933"/>
                    <a:ext cx="1055" cy="186"/>
                  </a:xfrm>
                  <a:custGeom>
                    <a:avLst/>
                    <a:gdLst>
                      <a:gd name="T0" fmla="*/ 0 w 2736"/>
                      <a:gd name="T1" fmla="*/ 25 h 504"/>
                      <a:gd name="T2" fmla="*/ 49 w 2736"/>
                      <a:gd name="T3" fmla="*/ 8 h 504"/>
                      <a:gd name="T4" fmla="*/ 102 w 2736"/>
                      <a:gd name="T5" fmla="*/ 1 h 504"/>
                      <a:gd name="T6" fmla="*/ 157 w 2736"/>
                      <a:gd name="T7" fmla="*/ 1 h 504"/>
                      <a:gd name="T8" fmla="*/ 156 w 2736"/>
                      <a:gd name="T9" fmla="*/ 5 h 504"/>
                      <a:gd name="T10" fmla="*/ 101 w 2736"/>
                      <a:gd name="T11" fmla="*/ 5 h 504"/>
                      <a:gd name="T12" fmla="*/ 37 w 2736"/>
                      <a:gd name="T13" fmla="*/ 15 h 504"/>
                      <a:gd name="T14" fmla="*/ 0 w 2736"/>
                      <a:gd name="T15" fmla="*/ 2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39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3 h 791"/>
                      <a:gd name="T4" fmla="*/ 38 w 1769"/>
                      <a:gd name="T5" fmla="*/ 10 h 791"/>
                      <a:gd name="T6" fmla="*/ 53 w 1769"/>
                      <a:gd name="T7" fmla="*/ 21 h 791"/>
                      <a:gd name="T8" fmla="*/ 58 w 1769"/>
                      <a:gd name="T9" fmla="*/ 29 h 791"/>
                      <a:gd name="T10" fmla="*/ 55 w 1769"/>
                      <a:gd name="T11" fmla="*/ 38 h 791"/>
                      <a:gd name="T12" fmla="*/ 52 w 1769"/>
                      <a:gd name="T13" fmla="*/ 31 h 791"/>
                      <a:gd name="T14" fmla="*/ 45 w 1769"/>
                      <a:gd name="T15" fmla="*/ 22 h 791"/>
                      <a:gd name="T16" fmla="*/ 36 w 1769"/>
                      <a:gd name="T17" fmla="*/ 14 h 791"/>
                      <a:gd name="T18" fmla="*/ 19 w 1769"/>
                      <a:gd name="T19" fmla="*/ 7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08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136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78 h 504"/>
                      <a:gd name="T2" fmla="*/ 65 w 2736"/>
                      <a:gd name="T3" fmla="*/ 26 h 504"/>
                      <a:gd name="T4" fmla="*/ 133 w 2736"/>
                      <a:gd name="T5" fmla="*/ 4 h 504"/>
                      <a:gd name="T6" fmla="*/ 205 w 2736"/>
                      <a:gd name="T7" fmla="*/ 4 h 504"/>
                      <a:gd name="T8" fmla="*/ 204 w 2736"/>
                      <a:gd name="T9" fmla="*/ 16 h 504"/>
                      <a:gd name="T10" fmla="*/ 132 w 2736"/>
                      <a:gd name="T11" fmla="*/ 16 h 504"/>
                      <a:gd name="T12" fmla="*/ 49 w 2736"/>
                      <a:gd name="T13" fmla="*/ 45 h 504"/>
                      <a:gd name="T14" fmla="*/ 0 w 2736"/>
                      <a:gd name="T15" fmla="*/ 7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37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1 w 1769"/>
                      <a:gd name="T3" fmla="*/ 9 h 791"/>
                      <a:gd name="T4" fmla="*/ 50 w 1769"/>
                      <a:gd name="T5" fmla="*/ 30 h 791"/>
                      <a:gd name="T6" fmla="*/ 69 w 1769"/>
                      <a:gd name="T7" fmla="*/ 66 h 791"/>
                      <a:gd name="T8" fmla="*/ 75 w 1769"/>
                      <a:gd name="T9" fmla="*/ 92 h 791"/>
                      <a:gd name="T10" fmla="*/ 72 w 1769"/>
                      <a:gd name="T11" fmla="*/ 120 h 791"/>
                      <a:gd name="T12" fmla="*/ 68 w 1769"/>
                      <a:gd name="T13" fmla="*/ 96 h 791"/>
                      <a:gd name="T14" fmla="*/ 59 w 1769"/>
                      <a:gd name="T15" fmla="*/ 69 h 791"/>
                      <a:gd name="T16" fmla="*/ 48 w 1769"/>
                      <a:gd name="T17" fmla="*/ 45 h 791"/>
                      <a:gd name="T18" fmla="*/ 25 w 1769"/>
                      <a:gd name="T19" fmla="*/ 23 h 791"/>
                      <a:gd name="T20" fmla="*/ 0 w 1769"/>
                      <a:gd name="T21" fmla="*/ 12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09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134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37 w 2736"/>
                      <a:gd name="T3" fmla="*/ 1 h 504"/>
                      <a:gd name="T4" fmla="*/ 75 w 2736"/>
                      <a:gd name="T5" fmla="*/ 0 h 504"/>
                      <a:gd name="T6" fmla="*/ 116 w 2736"/>
                      <a:gd name="T7" fmla="*/ 0 h 504"/>
                      <a:gd name="T8" fmla="*/ 115 w 2736"/>
                      <a:gd name="T9" fmla="*/ 1 h 504"/>
                      <a:gd name="T10" fmla="*/ 75 w 2736"/>
                      <a:gd name="T11" fmla="*/ 1 h 504"/>
                      <a:gd name="T12" fmla="*/ 28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35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2 w 1769"/>
                      <a:gd name="T3" fmla="*/ 0 h 791"/>
                      <a:gd name="T4" fmla="*/ 28 w 1769"/>
                      <a:gd name="T5" fmla="*/ 1 h 791"/>
                      <a:gd name="T6" fmla="*/ 39 w 1769"/>
                      <a:gd name="T7" fmla="*/ 2 h 791"/>
                      <a:gd name="T8" fmla="*/ 42 w 1769"/>
                      <a:gd name="T9" fmla="*/ 3 h 791"/>
                      <a:gd name="T10" fmla="*/ 41 w 1769"/>
                      <a:gd name="T11" fmla="*/ 4 h 791"/>
                      <a:gd name="T12" fmla="*/ 38 w 1769"/>
                      <a:gd name="T13" fmla="*/ 3 h 791"/>
                      <a:gd name="T14" fmla="*/ 34 w 1769"/>
                      <a:gd name="T15" fmla="*/ 2 h 791"/>
                      <a:gd name="T16" fmla="*/ 27 w 1769"/>
                      <a:gd name="T17" fmla="*/ 1 h 791"/>
                      <a:gd name="T18" fmla="*/ 14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10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132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16 w 2736"/>
                      <a:gd name="T3" fmla="*/ 40 h 504"/>
                      <a:gd name="T4" fmla="*/ 444 w 2736"/>
                      <a:gd name="T5" fmla="*/ 6 h 504"/>
                      <a:gd name="T6" fmla="*/ 684 w 2736"/>
                      <a:gd name="T7" fmla="*/ 6 h 504"/>
                      <a:gd name="T8" fmla="*/ 681 w 2736"/>
                      <a:gd name="T9" fmla="*/ 25 h 504"/>
                      <a:gd name="T10" fmla="*/ 442 w 2736"/>
                      <a:gd name="T11" fmla="*/ 25 h 504"/>
                      <a:gd name="T12" fmla="*/ 16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33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3"/>
                    <a:ext cx="925" cy="489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0 w 1769"/>
                      <a:gd name="T3" fmla="*/ 14 h 791"/>
                      <a:gd name="T4" fmla="*/ 165 w 1769"/>
                      <a:gd name="T5" fmla="*/ 48 h 791"/>
                      <a:gd name="T6" fmla="*/ 230 w 1769"/>
                      <a:gd name="T7" fmla="*/ 102 h 791"/>
                      <a:gd name="T8" fmla="*/ 251 w 1769"/>
                      <a:gd name="T9" fmla="*/ 143 h 791"/>
                      <a:gd name="T10" fmla="*/ 242 w 1769"/>
                      <a:gd name="T11" fmla="*/ 186 h 791"/>
                      <a:gd name="T12" fmla="*/ 227 w 1769"/>
                      <a:gd name="T13" fmla="*/ 150 h 791"/>
                      <a:gd name="T14" fmla="*/ 199 w 1769"/>
                      <a:gd name="T15" fmla="*/ 108 h 791"/>
                      <a:gd name="T16" fmla="*/ 158 w 1769"/>
                      <a:gd name="T17" fmla="*/ 70 h 791"/>
                      <a:gd name="T18" fmla="*/ 83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11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130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171 w 2736"/>
                      <a:gd name="T3" fmla="*/ 40 h 504"/>
                      <a:gd name="T4" fmla="*/ 351 w 2736"/>
                      <a:gd name="T5" fmla="*/ 6 h 504"/>
                      <a:gd name="T6" fmla="*/ 541 w 2736"/>
                      <a:gd name="T7" fmla="*/ 6 h 504"/>
                      <a:gd name="T8" fmla="*/ 538 w 2736"/>
                      <a:gd name="T9" fmla="*/ 25 h 504"/>
                      <a:gd name="T10" fmla="*/ 349 w 2736"/>
                      <a:gd name="T11" fmla="*/ 25 h 504"/>
                      <a:gd name="T12" fmla="*/ 12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31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7" y="3632"/>
                    <a:ext cx="848" cy="489"/>
                  </a:xfrm>
                  <a:custGeom>
                    <a:avLst/>
                    <a:gdLst>
                      <a:gd name="T0" fmla="*/ 0 w 1769"/>
                      <a:gd name="T1" fmla="*/ 2 h 791"/>
                      <a:gd name="T2" fmla="*/ 53 w 1769"/>
                      <a:gd name="T3" fmla="*/ 14 h 791"/>
                      <a:gd name="T4" fmla="*/ 128 w 1769"/>
                      <a:gd name="T5" fmla="*/ 48 h 791"/>
                      <a:gd name="T6" fmla="*/ 177 w 1769"/>
                      <a:gd name="T7" fmla="*/ 102 h 791"/>
                      <a:gd name="T8" fmla="*/ 194 w 1769"/>
                      <a:gd name="T9" fmla="*/ 143 h 791"/>
                      <a:gd name="T10" fmla="*/ 186 w 1769"/>
                      <a:gd name="T11" fmla="*/ 186 h 791"/>
                      <a:gd name="T12" fmla="*/ 175 w 1769"/>
                      <a:gd name="T13" fmla="*/ 150 h 791"/>
                      <a:gd name="T14" fmla="*/ 153 w 1769"/>
                      <a:gd name="T15" fmla="*/ 108 h 791"/>
                      <a:gd name="T16" fmla="*/ 122 w 1769"/>
                      <a:gd name="T17" fmla="*/ 70 h 791"/>
                      <a:gd name="T18" fmla="*/ 64 w 1769"/>
                      <a:gd name="T19" fmla="*/ 36 h 791"/>
                      <a:gd name="T20" fmla="*/ 0 w 1769"/>
                      <a:gd name="T21" fmla="*/ 18 h 791"/>
                      <a:gd name="T22" fmla="*/ 0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12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128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1" y="2685"/>
                    <a:ext cx="1712" cy="302"/>
                  </a:xfrm>
                  <a:custGeom>
                    <a:avLst/>
                    <a:gdLst>
                      <a:gd name="T0" fmla="*/ 0 w 2736"/>
                      <a:gd name="T1" fmla="*/ 108 h 504"/>
                      <a:gd name="T2" fmla="*/ 212 w 2736"/>
                      <a:gd name="T3" fmla="*/ 37 h 504"/>
                      <a:gd name="T4" fmla="*/ 435 w 2736"/>
                      <a:gd name="T5" fmla="*/ 5 h 504"/>
                      <a:gd name="T6" fmla="*/ 670 w 2736"/>
                      <a:gd name="T7" fmla="*/ 5 h 504"/>
                      <a:gd name="T8" fmla="*/ 666 w 2736"/>
                      <a:gd name="T9" fmla="*/ 22 h 504"/>
                      <a:gd name="T10" fmla="*/ 432 w 2736"/>
                      <a:gd name="T11" fmla="*/ 22 h 504"/>
                      <a:gd name="T12" fmla="*/ 160 w 2736"/>
                      <a:gd name="T13" fmla="*/ 63 h 504"/>
                      <a:gd name="T14" fmla="*/ 0 w 2736"/>
                      <a:gd name="T15" fmla="*/ 10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29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3" y="3891"/>
                    <a:ext cx="917" cy="471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7 w 1769"/>
                      <a:gd name="T3" fmla="*/ 12 h 791"/>
                      <a:gd name="T4" fmla="*/ 161 w 1769"/>
                      <a:gd name="T5" fmla="*/ 42 h 791"/>
                      <a:gd name="T6" fmla="*/ 224 w 1769"/>
                      <a:gd name="T7" fmla="*/ 91 h 791"/>
                      <a:gd name="T8" fmla="*/ 245 w 1769"/>
                      <a:gd name="T9" fmla="*/ 129 h 791"/>
                      <a:gd name="T10" fmla="*/ 235 w 1769"/>
                      <a:gd name="T11" fmla="*/ 166 h 791"/>
                      <a:gd name="T12" fmla="*/ 221 w 1769"/>
                      <a:gd name="T13" fmla="*/ 133 h 791"/>
                      <a:gd name="T14" fmla="*/ 193 w 1769"/>
                      <a:gd name="T15" fmla="*/ 96 h 791"/>
                      <a:gd name="T16" fmla="*/ 154 w 1769"/>
                      <a:gd name="T17" fmla="*/ 63 h 791"/>
                      <a:gd name="T18" fmla="*/ 81 w 1769"/>
                      <a:gd name="T19" fmla="*/ 32 h 791"/>
                      <a:gd name="T20" fmla="*/ 0 w 1769"/>
                      <a:gd name="T21" fmla="*/ 16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13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126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216 w 2736"/>
                      <a:gd name="T3" fmla="*/ 40 h 504"/>
                      <a:gd name="T4" fmla="*/ 443 w 2736"/>
                      <a:gd name="T5" fmla="*/ 6 h 504"/>
                      <a:gd name="T6" fmla="*/ 683 w 2736"/>
                      <a:gd name="T7" fmla="*/ 6 h 504"/>
                      <a:gd name="T8" fmla="*/ 680 w 2736"/>
                      <a:gd name="T9" fmla="*/ 25 h 504"/>
                      <a:gd name="T10" fmla="*/ 441 w 2736"/>
                      <a:gd name="T11" fmla="*/ 25 h 504"/>
                      <a:gd name="T12" fmla="*/ 163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27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0 w 1769"/>
                      <a:gd name="T3" fmla="*/ 14 h 791"/>
                      <a:gd name="T4" fmla="*/ 165 w 1769"/>
                      <a:gd name="T5" fmla="*/ 48 h 791"/>
                      <a:gd name="T6" fmla="*/ 230 w 1769"/>
                      <a:gd name="T7" fmla="*/ 103 h 791"/>
                      <a:gd name="T8" fmla="*/ 251 w 1769"/>
                      <a:gd name="T9" fmla="*/ 146 h 791"/>
                      <a:gd name="T10" fmla="*/ 242 w 1769"/>
                      <a:gd name="T11" fmla="*/ 189 h 791"/>
                      <a:gd name="T12" fmla="*/ 227 w 1769"/>
                      <a:gd name="T13" fmla="*/ 151 h 791"/>
                      <a:gd name="T14" fmla="*/ 199 w 1769"/>
                      <a:gd name="T15" fmla="*/ 109 h 791"/>
                      <a:gd name="T16" fmla="*/ 158 w 1769"/>
                      <a:gd name="T17" fmla="*/ 71 h 791"/>
                      <a:gd name="T18" fmla="*/ 83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14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124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3"/>
                    <a:ext cx="1649" cy="299"/>
                  </a:xfrm>
                  <a:custGeom>
                    <a:avLst/>
                    <a:gdLst>
                      <a:gd name="T0" fmla="*/ 0 w 2736"/>
                      <a:gd name="T1" fmla="*/ 105 h 504"/>
                      <a:gd name="T2" fmla="*/ 189 w 2736"/>
                      <a:gd name="T3" fmla="*/ 35 h 504"/>
                      <a:gd name="T4" fmla="*/ 389 w 2736"/>
                      <a:gd name="T5" fmla="*/ 5 h 504"/>
                      <a:gd name="T6" fmla="*/ 599 w 2736"/>
                      <a:gd name="T7" fmla="*/ 5 h 504"/>
                      <a:gd name="T8" fmla="*/ 595 w 2736"/>
                      <a:gd name="T9" fmla="*/ 21 h 504"/>
                      <a:gd name="T10" fmla="*/ 386 w 2736"/>
                      <a:gd name="T11" fmla="*/ 21 h 504"/>
                      <a:gd name="T12" fmla="*/ 143 w 2736"/>
                      <a:gd name="T13" fmla="*/ 61 h 504"/>
                      <a:gd name="T14" fmla="*/ 0 w 2736"/>
                      <a:gd name="T15" fmla="*/ 10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25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6"/>
                    <a:ext cx="885" cy="469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1 w 1769"/>
                      <a:gd name="T3" fmla="*/ 12 h 791"/>
                      <a:gd name="T4" fmla="*/ 145 w 1769"/>
                      <a:gd name="T5" fmla="*/ 42 h 791"/>
                      <a:gd name="T6" fmla="*/ 202 w 1769"/>
                      <a:gd name="T7" fmla="*/ 90 h 791"/>
                      <a:gd name="T8" fmla="*/ 220 w 1769"/>
                      <a:gd name="T9" fmla="*/ 127 h 791"/>
                      <a:gd name="T10" fmla="*/ 212 w 1769"/>
                      <a:gd name="T11" fmla="*/ 164 h 791"/>
                      <a:gd name="T12" fmla="*/ 199 w 1769"/>
                      <a:gd name="T13" fmla="*/ 132 h 791"/>
                      <a:gd name="T14" fmla="*/ 174 w 1769"/>
                      <a:gd name="T15" fmla="*/ 94 h 791"/>
                      <a:gd name="T16" fmla="*/ 139 w 1769"/>
                      <a:gd name="T17" fmla="*/ 62 h 791"/>
                      <a:gd name="T18" fmla="*/ 73 w 1769"/>
                      <a:gd name="T19" fmla="*/ 31 h 791"/>
                      <a:gd name="T20" fmla="*/ 0 w 1769"/>
                      <a:gd name="T21" fmla="*/ 16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15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122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3"/>
                    <a:ext cx="1600" cy="244"/>
                  </a:xfrm>
                  <a:custGeom>
                    <a:avLst/>
                    <a:gdLst>
                      <a:gd name="T0" fmla="*/ 0 w 2736"/>
                      <a:gd name="T1" fmla="*/ 57 h 504"/>
                      <a:gd name="T2" fmla="*/ 173 w 2736"/>
                      <a:gd name="T3" fmla="*/ 19 h 504"/>
                      <a:gd name="T4" fmla="*/ 356 w 2736"/>
                      <a:gd name="T5" fmla="*/ 3 h 504"/>
                      <a:gd name="T6" fmla="*/ 547 w 2736"/>
                      <a:gd name="T7" fmla="*/ 3 h 504"/>
                      <a:gd name="T8" fmla="*/ 544 w 2736"/>
                      <a:gd name="T9" fmla="*/ 12 h 504"/>
                      <a:gd name="T10" fmla="*/ 353 w 2736"/>
                      <a:gd name="T11" fmla="*/ 12 h 504"/>
                      <a:gd name="T12" fmla="*/ 130 w 2736"/>
                      <a:gd name="T13" fmla="*/ 33 h 504"/>
                      <a:gd name="T14" fmla="*/ 0 w 2736"/>
                      <a:gd name="T15" fmla="*/ 5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23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38"/>
                    <a:ext cx="860" cy="386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6 w 1769"/>
                      <a:gd name="T3" fmla="*/ 6 h 791"/>
                      <a:gd name="T4" fmla="*/ 133 w 1769"/>
                      <a:gd name="T5" fmla="*/ 23 h 791"/>
                      <a:gd name="T6" fmla="*/ 185 w 1769"/>
                      <a:gd name="T7" fmla="*/ 50 h 791"/>
                      <a:gd name="T8" fmla="*/ 202 w 1769"/>
                      <a:gd name="T9" fmla="*/ 71 h 791"/>
                      <a:gd name="T10" fmla="*/ 194 w 1769"/>
                      <a:gd name="T11" fmla="*/ 91 h 791"/>
                      <a:gd name="T12" fmla="*/ 182 w 1769"/>
                      <a:gd name="T13" fmla="*/ 73 h 791"/>
                      <a:gd name="T14" fmla="*/ 159 w 1769"/>
                      <a:gd name="T15" fmla="*/ 53 h 791"/>
                      <a:gd name="T16" fmla="*/ 127 w 1769"/>
                      <a:gd name="T17" fmla="*/ 34 h 791"/>
                      <a:gd name="T18" fmla="*/ 67 w 1769"/>
                      <a:gd name="T19" fmla="*/ 18 h 791"/>
                      <a:gd name="T20" fmla="*/ 0 w 1769"/>
                      <a:gd name="T21" fmla="*/ 9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16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120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1" y="2708"/>
                    <a:ext cx="1463" cy="247"/>
                  </a:xfrm>
                  <a:custGeom>
                    <a:avLst/>
                    <a:gdLst>
                      <a:gd name="T0" fmla="*/ 0 w 2736"/>
                      <a:gd name="T1" fmla="*/ 59 h 504"/>
                      <a:gd name="T2" fmla="*/ 132 w 2736"/>
                      <a:gd name="T3" fmla="*/ 20 h 504"/>
                      <a:gd name="T4" fmla="*/ 272 w 2736"/>
                      <a:gd name="T5" fmla="*/ 3 h 504"/>
                      <a:gd name="T6" fmla="*/ 418 w 2736"/>
                      <a:gd name="T7" fmla="*/ 3 h 504"/>
                      <a:gd name="T8" fmla="*/ 415 w 2736"/>
                      <a:gd name="T9" fmla="*/ 12 h 504"/>
                      <a:gd name="T10" fmla="*/ 270 w 2736"/>
                      <a:gd name="T11" fmla="*/ 12 h 504"/>
                      <a:gd name="T12" fmla="*/ 100 w 2736"/>
                      <a:gd name="T13" fmla="*/ 34 h 504"/>
                      <a:gd name="T14" fmla="*/ 0 w 2736"/>
                      <a:gd name="T15" fmla="*/ 5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21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4"/>
                    <a:ext cx="789" cy="386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43 w 1769"/>
                      <a:gd name="T3" fmla="*/ 6 h 791"/>
                      <a:gd name="T4" fmla="*/ 103 w 1769"/>
                      <a:gd name="T5" fmla="*/ 23 h 791"/>
                      <a:gd name="T6" fmla="*/ 143 w 1769"/>
                      <a:gd name="T7" fmla="*/ 50 h 791"/>
                      <a:gd name="T8" fmla="*/ 156 w 1769"/>
                      <a:gd name="T9" fmla="*/ 71 h 791"/>
                      <a:gd name="T10" fmla="*/ 150 w 1769"/>
                      <a:gd name="T11" fmla="*/ 91 h 791"/>
                      <a:gd name="T12" fmla="*/ 141 w 1769"/>
                      <a:gd name="T13" fmla="*/ 73 h 791"/>
                      <a:gd name="T14" fmla="*/ 124 w 1769"/>
                      <a:gd name="T15" fmla="*/ 53 h 791"/>
                      <a:gd name="T16" fmla="*/ 99 w 1769"/>
                      <a:gd name="T17" fmla="*/ 34 h 791"/>
                      <a:gd name="T18" fmla="*/ 52 w 1769"/>
                      <a:gd name="T19" fmla="*/ 18 h 791"/>
                      <a:gd name="T20" fmla="*/ 0 w 1769"/>
                      <a:gd name="T21" fmla="*/ 9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17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118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>
                      <a:gd name="T0" fmla="*/ 0 w 2736"/>
                      <a:gd name="T1" fmla="*/ 25 h 504"/>
                      <a:gd name="T2" fmla="*/ 124 w 2736"/>
                      <a:gd name="T3" fmla="*/ 8 h 504"/>
                      <a:gd name="T4" fmla="*/ 255 w 2736"/>
                      <a:gd name="T5" fmla="*/ 1 h 504"/>
                      <a:gd name="T6" fmla="*/ 392 w 2736"/>
                      <a:gd name="T7" fmla="*/ 1 h 504"/>
                      <a:gd name="T8" fmla="*/ 390 w 2736"/>
                      <a:gd name="T9" fmla="*/ 5 h 504"/>
                      <a:gd name="T10" fmla="*/ 253 w 2736"/>
                      <a:gd name="T11" fmla="*/ 5 h 504"/>
                      <a:gd name="T12" fmla="*/ 94 w 2736"/>
                      <a:gd name="T13" fmla="*/ 15 h 504"/>
                      <a:gd name="T14" fmla="*/ 0 w 2736"/>
                      <a:gd name="T15" fmla="*/ 2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19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1"/>
                    <a:ext cx="767" cy="294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9 w 1769"/>
                      <a:gd name="T3" fmla="*/ 3 h 791"/>
                      <a:gd name="T4" fmla="*/ 95 w 1769"/>
                      <a:gd name="T5" fmla="*/ 10 h 791"/>
                      <a:gd name="T6" fmla="*/ 131 w 1769"/>
                      <a:gd name="T7" fmla="*/ 22 h 791"/>
                      <a:gd name="T8" fmla="*/ 143 w 1769"/>
                      <a:gd name="T9" fmla="*/ 31 h 791"/>
                      <a:gd name="T10" fmla="*/ 137 w 1769"/>
                      <a:gd name="T11" fmla="*/ 41 h 791"/>
                      <a:gd name="T12" fmla="*/ 130 w 1769"/>
                      <a:gd name="T13" fmla="*/ 32 h 791"/>
                      <a:gd name="T14" fmla="*/ 113 w 1769"/>
                      <a:gd name="T15" fmla="*/ 23 h 791"/>
                      <a:gd name="T16" fmla="*/ 91 w 1769"/>
                      <a:gd name="T17" fmla="*/ 15 h 791"/>
                      <a:gd name="T18" fmla="*/ 47 w 1769"/>
                      <a:gd name="T19" fmla="*/ 8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062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1 h 2368"/>
                  <a:gd name="T2" fmla="*/ 3 w 776"/>
                  <a:gd name="T3" fmla="*/ 0 h 2368"/>
                  <a:gd name="T4" fmla="*/ 1 w 776"/>
                  <a:gd name="T5" fmla="*/ 2 h 2368"/>
                  <a:gd name="T6" fmla="*/ 5 w 776"/>
                  <a:gd name="T7" fmla="*/ 2 h 2368"/>
                  <a:gd name="T8" fmla="*/ 3 w 776"/>
                  <a:gd name="T9" fmla="*/ 4 h 2368"/>
                  <a:gd name="T10" fmla="*/ 6 w 776"/>
                  <a:gd name="T11" fmla="*/ 5 h 2368"/>
                  <a:gd name="T12" fmla="*/ 4 w 776"/>
                  <a:gd name="T13" fmla="*/ 7 h 2368"/>
                  <a:gd name="T14" fmla="*/ 7 w 776"/>
                  <a:gd name="T15" fmla="*/ 7 h 2368"/>
                  <a:gd name="T16" fmla="*/ 6 w 776"/>
                  <a:gd name="T17" fmla="*/ 9 h 2368"/>
                  <a:gd name="T18" fmla="*/ 8 w 776"/>
                  <a:gd name="T19" fmla="*/ 9 h 2368"/>
                  <a:gd name="T20" fmla="*/ 7 w 776"/>
                  <a:gd name="T21" fmla="*/ 11 h 2368"/>
                  <a:gd name="T22" fmla="*/ 9 w 776"/>
                  <a:gd name="T23" fmla="*/ 12 h 2368"/>
                  <a:gd name="T24" fmla="*/ 9 w 776"/>
                  <a:gd name="T25" fmla="*/ 14 h 2368"/>
                  <a:gd name="T26" fmla="*/ 10 w 776"/>
                  <a:gd name="T27" fmla="*/ 16 h 2368"/>
                  <a:gd name="T28" fmla="*/ 9 w 776"/>
                  <a:gd name="T29" fmla="*/ 18 h 2368"/>
                  <a:gd name="T30" fmla="*/ 11 w 776"/>
                  <a:gd name="T31" fmla="*/ 19 h 2368"/>
                  <a:gd name="T32" fmla="*/ 10 w 776"/>
                  <a:gd name="T33" fmla="*/ 21 h 2368"/>
                  <a:gd name="T34" fmla="*/ 11 w 776"/>
                  <a:gd name="T35" fmla="*/ 24 h 2368"/>
                  <a:gd name="T36" fmla="*/ 10 w 776"/>
                  <a:gd name="T37" fmla="*/ 25 h 2368"/>
                  <a:gd name="T38" fmla="*/ 11 w 776"/>
                  <a:gd name="T39" fmla="*/ 27 h 2368"/>
                  <a:gd name="T40" fmla="*/ 11 w 776"/>
                  <a:gd name="T41" fmla="*/ 29 h 2368"/>
                  <a:gd name="T42" fmla="*/ 11 w 776"/>
                  <a:gd name="T43" fmla="*/ 32 h 2368"/>
                  <a:gd name="T44" fmla="*/ 11 w 776"/>
                  <a:gd name="T45" fmla="*/ 33 h 2368"/>
                  <a:gd name="T46" fmla="*/ 11 w 776"/>
                  <a:gd name="T47" fmla="*/ 3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3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1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4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5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6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9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7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8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9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0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1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>
                  <a:gd name="T0" fmla="*/ 0 w 776"/>
                  <a:gd name="T1" fmla="*/ 1 h 2368"/>
                  <a:gd name="T2" fmla="*/ 3 w 776"/>
                  <a:gd name="T3" fmla="*/ 0 h 2368"/>
                  <a:gd name="T4" fmla="*/ 1 w 776"/>
                  <a:gd name="T5" fmla="*/ 2 h 2368"/>
                  <a:gd name="T6" fmla="*/ 5 w 776"/>
                  <a:gd name="T7" fmla="*/ 2 h 2368"/>
                  <a:gd name="T8" fmla="*/ 3 w 776"/>
                  <a:gd name="T9" fmla="*/ 4 h 2368"/>
                  <a:gd name="T10" fmla="*/ 6 w 776"/>
                  <a:gd name="T11" fmla="*/ 5 h 2368"/>
                  <a:gd name="T12" fmla="*/ 4 w 776"/>
                  <a:gd name="T13" fmla="*/ 7 h 2368"/>
                  <a:gd name="T14" fmla="*/ 7 w 776"/>
                  <a:gd name="T15" fmla="*/ 7 h 2368"/>
                  <a:gd name="T16" fmla="*/ 6 w 776"/>
                  <a:gd name="T17" fmla="*/ 9 h 2368"/>
                  <a:gd name="T18" fmla="*/ 8 w 776"/>
                  <a:gd name="T19" fmla="*/ 9 h 2368"/>
                  <a:gd name="T20" fmla="*/ 7 w 776"/>
                  <a:gd name="T21" fmla="*/ 11 h 2368"/>
                  <a:gd name="T22" fmla="*/ 8 w 776"/>
                  <a:gd name="T23" fmla="*/ 12 h 2368"/>
                  <a:gd name="T24" fmla="*/ 8 w 776"/>
                  <a:gd name="T25" fmla="*/ 14 h 2368"/>
                  <a:gd name="T26" fmla="*/ 9 w 776"/>
                  <a:gd name="T27" fmla="*/ 16 h 2368"/>
                  <a:gd name="T28" fmla="*/ 9 w 776"/>
                  <a:gd name="T29" fmla="*/ 18 h 2368"/>
                  <a:gd name="T30" fmla="*/ 10 w 776"/>
                  <a:gd name="T31" fmla="*/ 19 h 2368"/>
                  <a:gd name="T32" fmla="*/ 9 w 776"/>
                  <a:gd name="T33" fmla="*/ 21 h 2368"/>
                  <a:gd name="T34" fmla="*/ 10 w 776"/>
                  <a:gd name="T35" fmla="*/ 24 h 2368"/>
                  <a:gd name="T36" fmla="*/ 9 w 776"/>
                  <a:gd name="T37" fmla="*/ 25 h 2368"/>
                  <a:gd name="T38" fmla="*/ 11 w 776"/>
                  <a:gd name="T39" fmla="*/ 27 h 2368"/>
                  <a:gd name="T40" fmla="*/ 10 w 776"/>
                  <a:gd name="T41" fmla="*/ 29 h 2368"/>
                  <a:gd name="T42" fmla="*/ 11 w 776"/>
                  <a:gd name="T43" fmla="*/ 32 h 2368"/>
                  <a:gd name="T44" fmla="*/ 10 w 776"/>
                  <a:gd name="T45" fmla="*/ 33 h 2368"/>
                  <a:gd name="T46" fmla="*/ 11 w 776"/>
                  <a:gd name="T47" fmla="*/ 3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2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4 w 776"/>
                  <a:gd name="T11" fmla="*/ 1 h 2368"/>
                  <a:gd name="T12" fmla="*/ 3 w 776"/>
                  <a:gd name="T13" fmla="*/ 1 h 2368"/>
                  <a:gd name="T14" fmla="*/ 5 w 776"/>
                  <a:gd name="T15" fmla="*/ 1 h 2368"/>
                  <a:gd name="T16" fmla="*/ 4 w 776"/>
                  <a:gd name="T17" fmla="*/ 2 h 2368"/>
                  <a:gd name="T18" fmla="*/ 6 w 776"/>
                  <a:gd name="T19" fmla="*/ 2 h 2368"/>
                  <a:gd name="T20" fmla="*/ 5 w 776"/>
                  <a:gd name="T21" fmla="*/ 2 h 2368"/>
                  <a:gd name="T22" fmla="*/ 6 w 776"/>
                  <a:gd name="T23" fmla="*/ 2 h 2368"/>
                  <a:gd name="T24" fmla="*/ 6 w 776"/>
                  <a:gd name="T25" fmla="*/ 2 h 2368"/>
                  <a:gd name="T26" fmla="*/ 7 w 776"/>
                  <a:gd name="T27" fmla="*/ 3 h 2368"/>
                  <a:gd name="T28" fmla="*/ 7 w 776"/>
                  <a:gd name="T29" fmla="*/ 3 h 2368"/>
                  <a:gd name="T30" fmla="*/ 8 w 776"/>
                  <a:gd name="T31" fmla="*/ 3 h 2368"/>
                  <a:gd name="T32" fmla="*/ 7 w 776"/>
                  <a:gd name="T33" fmla="*/ 4 h 2368"/>
                  <a:gd name="T34" fmla="*/ 8 w 776"/>
                  <a:gd name="T35" fmla="*/ 4 h 2368"/>
                  <a:gd name="T36" fmla="*/ 7 w 776"/>
                  <a:gd name="T37" fmla="*/ 4 h 2368"/>
                  <a:gd name="T38" fmla="*/ 8 w 776"/>
                  <a:gd name="T39" fmla="*/ 5 h 2368"/>
                  <a:gd name="T40" fmla="*/ 8 w 776"/>
                  <a:gd name="T41" fmla="*/ 5 h 2368"/>
                  <a:gd name="T42" fmla="*/ 8 w 776"/>
                  <a:gd name="T43" fmla="*/ 6 h 2368"/>
                  <a:gd name="T44" fmla="*/ 8 w 776"/>
                  <a:gd name="T45" fmla="*/ 6 h 2368"/>
                  <a:gd name="T46" fmla="*/ 8 w 776"/>
                  <a:gd name="T47" fmla="*/ 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3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4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1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5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6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1 h 2368"/>
                  <a:gd name="T2" fmla="*/ 40 w 776"/>
                  <a:gd name="T3" fmla="*/ 0 h 2368"/>
                  <a:gd name="T4" fmla="*/ 16 w 776"/>
                  <a:gd name="T5" fmla="*/ 3 h 2368"/>
                  <a:gd name="T6" fmla="*/ 55 w 776"/>
                  <a:gd name="T7" fmla="*/ 3 h 2368"/>
                  <a:gd name="T8" fmla="*/ 32 w 776"/>
                  <a:gd name="T9" fmla="*/ 5 h 2368"/>
                  <a:gd name="T10" fmla="*/ 64 w 776"/>
                  <a:gd name="T11" fmla="*/ 6 h 2368"/>
                  <a:gd name="T12" fmla="*/ 48 w 776"/>
                  <a:gd name="T13" fmla="*/ 7 h 2368"/>
                  <a:gd name="T14" fmla="*/ 80 w 776"/>
                  <a:gd name="T15" fmla="*/ 8 h 2368"/>
                  <a:gd name="T16" fmla="*/ 64 w 776"/>
                  <a:gd name="T17" fmla="*/ 10 h 2368"/>
                  <a:gd name="T18" fmla="*/ 87 w 776"/>
                  <a:gd name="T19" fmla="*/ 10 h 2368"/>
                  <a:gd name="T20" fmla="*/ 80 w 776"/>
                  <a:gd name="T21" fmla="*/ 12 h 2368"/>
                  <a:gd name="T22" fmla="*/ 95 w 776"/>
                  <a:gd name="T23" fmla="*/ 13 h 2368"/>
                  <a:gd name="T24" fmla="*/ 95 w 776"/>
                  <a:gd name="T25" fmla="*/ 15 h 2368"/>
                  <a:gd name="T26" fmla="*/ 111 w 776"/>
                  <a:gd name="T27" fmla="*/ 17 h 2368"/>
                  <a:gd name="T28" fmla="*/ 103 w 776"/>
                  <a:gd name="T29" fmla="*/ 20 h 2368"/>
                  <a:gd name="T30" fmla="*/ 119 w 776"/>
                  <a:gd name="T31" fmla="*/ 21 h 2368"/>
                  <a:gd name="T32" fmla="*/ 111 w 776"/>
                  <a:gd name="T33" fmla="*/ 23 h 2368"/>
                  <a:gd name="T34" fmla="*/ 119 w 776"/>
                  <a:gd name="T35" fmla="*/ 26 h 2368"/>
                  <a:gd name="T36" fmla="*/ 111 w 776"/>
                  <a:gd name="T37" fmla="*/ 27 h 2368"/>
                  <a:gd name="T38" fmla="*/ 127 w 776"/>
                  <a:gd name="T39" fmla="*/ 30 h 2368"/>
                  <a:gd name="T40" fmla="*/ 119 w 776"/>
                  <a:gd name="T41" fmla="*/ 32 h 2368"/>
                  <a:gd name="T42" fmla="*/ 127 w 776"/>
                  <a:gd name="T43" fmla="*/ 35 h 2368"/>
                  <a:gd name="T44" fmla="*/ 119 w 776"/>
                  <a:gd name="T45" fmla="*/ 36 h 2368"/>
                  <a:gd name="T46" fmla="*/ 127 w 776"/>
                  <a:gd name="T47" fmla="*/ 3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7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1 h 2368"/>
                  <a:gd name="T2" fmla="*/ 11 w 776"/>
                  <a:gd name="T3" fmla="*/ 0 h 2368"/>
                  <a:gd name="T4" fmla="*/ 4 w 776"/>
                  <a:gd name="T5" fmla="*/ 3 h 2368"/>
                  <a:gd name="T6" fmla="*/ 15 w 776"/>
                  <a:gd name="T7" fmla="*/ 3 h 2368"/>
                  <a:gd name="T8" fmla="*/ 8 w 776"/>
                  <a:gd name="T9" fmla="*/ 5 h 2368"/>
                  <a:gd name="T10" fmla="*/ 17 w 776"/>
                  <a:gd name="T11" fmla="*/ 6 h 2368"/>
                  <a:gd name="T12" fmla="*/ 13 w 776"/>
                  <a:gd name="T13" fmla="*/ 7 h 2368"/>
                  <a:gd name="T14" fmla="*/ 21 w 776"/>
                  <a:gd name="T15" fmla="*/ 8 h 2368"/>
                  <a:gd name="T16" fmla="*/ 17 w 776"/>
                  <a:gd name="T17" fmla="*/ 10 h 2368"/>
                  <a:gd name="T18" fmla="*/ 23 w 776"/>
                  <a:gd name="T19" fmla="*/ 10 h 2368"/>
                  <a:gd name="T20" fmla="*/ 21 w 776"/>
                  <a:gd name="T21" fmla="*/ 12 h 2368"/>
                  <a:gd name="T22" fmla="*/ 25 w 776"/>
                  <a:gd name="T23" fmla="*/ 13 h 2368"/>
                  <a:gd name="T24" fmla="*/ 25 w 776"/>
                  <a:gd name="T25" fmla="*/ 15 h 2368"/>
                  <a:gd name="T26" fmla="*/ 29 w 776"/>
                  <a:gd name="T27" fmla="*/ 17 h 2368"/>
                  <a:gd name="T28" fmla="*/ 27 w 776"/>
                  <a:gd name="T29" fmla="*/ 19 h 2368"/>
                  <a:gd name="T30" fmla="*/ 31 w 776"/>
                  <a:gd name="T31" fmla="*/ 21 h 2368"/>
                  <a:gd name="T32" fmla="*/ 29 w 776"/>
                  <a:gd name="T33" fmla="*/ 23 h 2368"/>
                  <a:gd name="T34" fmla="*/ 31 w 776"/>
                  <a:gd name="T35" fmla="*/ 26 h 2368"/>
                  <a:gd name="T36" fmla="*/ 29 w 776"/>
                  <a:gd name="T37" fmla="*/ 27 h 2368"/>
                  <a:gd name="T38" fmla="*/ 33 w 776"/>
                  <a:gd name="T39" fmla="*/ 29 h 2368"/>
                  <a:gd name="T40" fmla="*/ 31 w 776"/>
                  <a:gd name="T41" fmla="*/ 32 h 2368"/>
                  <a:gd name="T42" fmla="*/ 33 w 776"/>
                  <a:gd name="T43" fmla="*/ 35 h 2368"/>
                  <a:gd name="T44" fmla="*/ 31 w 776"/>
                  <a:gd name="T45" fmla="*/ 36 h 2368"/>
                  <a:gd name="T46" fmla="*/ 33 w 776"/>
                  <a:gd name="T47" fmla="*/ 3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8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 h 2368"/>
                  <a:gd name="T2" fmla="*/ 2 w 776"/>
                  <a:gd name="T3" fmla="*/ 0 h 2368"/>
                  <a:gd name="T4" fmla="*/ 1 w 776"/>
                  <a:gd name="T5" fmla="*/ 3 h 2368"/>
                  <a:gd name="T6" fmla="*/ 3 w 776"/>
                  <a:gd name="T7" fmla="*/ 3 h 2368"/>
                  <a:gd name="T8" fmla="*/ 2 w 776"/>
                  <a:gd name="T9" fmla="*/ 5 h 2368"/>
                  <a:gd name="T10" fmla="*/ 4 w 776"/>
                  <a:gd name="T11" fmla="*/ 6 h 2368"/>
                  <a:gd name="T12" fmla="*/ 3 w 776"/>
                  <a:gd name="T13" fmla="*/ 7 h 2368"/>
                  <a:gd name="T14" fmla="*/ 4 w 776"/>
                  <a:gd name="T15" fmla="*/ 8 h 2368"/>
                  <a:gd name="T16" fmla="*/ 4 w 776"/>
                  <a:gd name="T17" fmla="*/ 10 h 2368"/>
                  <a:gd name="T18" fmla="*/ 5 w 776"/>
                  <a:gd name="T19" fmla="*/ 10 h 2368"/>
                  <a:gd name="T20" fmla="*/ 4 w 776"/>
                  <a:gd name="T21" fmla="*/ 12 h 2368"/>
                  <a:gd name="T22" fmla="*/ 5 w 776"/>
                  <a:gd name="T23" fmla="*/ 13 h 2368"/>
                  <a:gd name="T24" fmla="*/ 5 w 776"/>
                  <a:gd name="T25" fmla="*/ 15 h 2368"/>
                  <a:gd name="T26" fmla="*/ 6 w 776"/>
                  <a:gd name="T27" fmla="*/ 17 h 2368"/>
                  <a:gd name="T28" fmla="*/ 6 w 776"/>
                  <a:gd name="T29" fmla="*/ 19 h 2368"/>
                  <a:gd name="T30" fmla="*/ 7 w 776"/>
                  <a:gd name="T31" fmla="*/ 21 h 2368"/>
                  <a:gd name="T32" fmla="*/ 6 w 776"/>
                  <a:gd name="T33" fmla="*/ 23 h 2368"/>
                  <a:gd name="T34" fmla="*/ 7 w 776"/>
                  <a:gd name="T35" fmla="*/ 26 h 2368"/>
                  <a:gd name="T36" fmla="*/ 6 w 776"/>
                  <a:gd name="T37" fmla="*/ 27 h 2368"/>
                  <a:gd name="T38" fmla="*/ 7 w 776"/>
                  <a:gd name="T39" fmla="*/ 29 h 2368"/>
                  <a:gd name="T40" fmla="*/ 7 w 776"/>
                  <a:gd name="T41" fmla="*/ 32 h 2368"/>
                  <a:gd name="T42" fmla="*/ 7 w 776"/>
                  <a:gd name="T43" fmla="*/ 35 h 2368"/>
                  <a:gd name="T44" fmla="*/ 7 w 776"/>
                  <a:gd name="T45" fmla="*/ 36 h 2368"/>
                  <a:gd name="T46" fmla="*/ 7 w 776"/>
                  <a:gd name="T47" fmla="*/ 3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9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 h 2368"/>
                  <a:gd name="T2" fmla="*/ 32 w 776"/>
                  <a:gd name="T3" fmla="*/ 0 h 2368"/>
                  <a:gd name="T4" fmla="*/ 13 w 776"/>
                  <a:gd name="T5" fmla="*/ 3 h 2368"/>
                  <a:gd name="T6" fmla="*/ 44 w 776"/>
                  <a:gd name="T7" fmla="*/ 3 h 2368"/>
                  <a:gd name="T8" fmla="*/ 25 w 776"/>
                  <a:gd name="T9" fmla="*/ 6 h 2368"/>
                  <a:gd name="T10" fmla="*/ 50 w 776"/>
                  <a:gd name="T11" fmla="*/ 7 h 2368"/>
                  <a:gd name="T12" fmla="*/ 38 w 776"/>
                  <a:gd name="T13" fmla="*/ 8 h 2368"/>
                  <a:gd name="T14" fmla="*/ 63 w 776"/>
                  <a:gd name="T15" fmla="*/ 9 h 2368"/>
                  <a:gd name="T16" fmla="*/ 50 w 776"/>
                  <a:gd name="T17" fmla="*/ 11 h 2368"/>
                  <a:gd name="T18" fmla="*/ 70 w 776"/>
                  <a:gd name="T19" fmla="*/ 12 h 2368"/>
                  <a:gd name="T20" fmla="*/ 63 w 776"/>
                  <a:gd name="T21" fmla="*/ 14 h 2368"/>
                  <a:gd name="T22" fmla="*/ 76 w 776"/>
                  <a:gd name="T23" fmla="*/ 16 h 2368"/>
                  <a:gd name="T24" fmla="*/ 76 w 776"/>
                  <a:gd name="T25" fmla="*/ 17 h 2368"/>
                  <a:gd name="T26" fmla="*/ 89 w 776"/>
                  <a:gd name="T27" fmla="*/ 20 h 2368"/>
                  <a:gd name="T28" fmla="*/ 82 w 776"/>
                  <a:gd name="T29" fmla="*/ 23 h 2368"/>
                  <a:gd name="T30" fmla="*/ 95 w 776"/>
                  <a:gd name="T31" fmla="*/ 24 h 2368"/>
                  <a:gd name="T32" fmla="*/ 89 w 776"/>
                  <a:gd name="T33" fmla="*/ 27 h 2368"/>
                  <a:gd name="T34" fmla="*/ 95 w 776"/>
                  <a:gd name="T35" fmla="*/ 30 h 2368"/>
                  <a:gd name="T36" fmla="*/ 89 w 776"/>
                  <a:gd name="T37" fmla="*/ 32 h 2368"/>
                  <a:gd name="T38" fmla="*/ 101 w 776"/>
                  <a:gd name="T39" fmla="*/ 34 h 2368"/>
                  <a:gd name="T40" fmla="*/ 95 w 776"/>
                  <a:gd name="T41" fmla="*/ 37 h 2368"/>
                  <a:gd name="T42" fmla="*/ 101 w 776"/>
                  <a:gd name="T43" fmla="*/ 41 h 2368"/>
                  <a:gd name="T44" fmla="*/ 95 w 776"/>
                  <a:gd name="T45" fmla="*/ 41 h 2368"/>
                  <a:gd name="T46" fmla="*/ 101 w 776"/>
                  <a:gd name="T47" fmla="*/ 4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0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>
                  <a:gd name="T0" fmla="*/ 0 w 776"/>
                  <a:gd name="T1" fmla="*/ 0 h 2368"/>
                  <a:gd name="T2" fmla="*/ 108 w 776"/>
                  <a:gd name="T3" fmla="*/ 0 h 2368"/>
                  <a:gd name="T4" fmla="*/ 43 w 776"/>
                  <a:gd name="T5" fmla="*/ 1 h 2368"/>
                  <a:gd name="T6" fmla="*/ 151 w 776"/>
                  <a:gd name="T7" fmla="*/ 1 h 2368"/>
                  <a:gd name="T8" fmla="*/ 86 w 776"/>
                  <a:gd name="T9" fmla="*/ 2 h 2368"/>
                  <a:gd name="T10" fmla="*/ 172 w 776"/>
                  <a:gd name="T11" fmla="*/ 2 h 2368"/>
                  <a:gd name="T12" fmla="*/ 129 w 776"/>
                  <a:gd name="T13" fmla="*/ 2 h 2368"/>
                  <a:gd name="T14" fmla="*/ 215 w 776"/>
                  <a:gd name="T15" fmla="*/ 3 h 2368"/>
                  <a:gd name="T16" fmla="*/ 172 w 776"/>
                  <a:gd name="T17" fmla="*/ 3 h 2368"/>
                  <a:gd name="T18" fmla="*/ 237 w 776"/>
                  <a:gd name="T19" fmla="*/ 4 h 2368"/>
                  <a:gd name="T20" fmla="*/ 215 w 776"/>
                  <a:gd name="T21" fmla="*/ 4 h 2368"/>
                  <a:gd name="T22" fmla="*/ 259 w 776"/>
                  <a:gd name="T23" fmla="*/ 5 h 2368"/>
                  <a:gd name="T24" fmla="*/ 259 w 776"/>
                  <a:gd name="T25" fmla="*/ 5 h 2368"/>
                  <a:gd name="T26" fmla="*/ 301 w 776"/>
                  <a:gd name="T27" fmla="*/ 6 h 2368"/>
                  <a:gd name="T28" fmla="*/ 280 w 776"/>
                  <a:gd name="T29" fmla="*/ 7 h 2368"/>
                  <a:gd name="T30" fmla="*/ 323 w 776"/>
                  <a:gd name="T31" fmla="*/ 7 h 2368"/>
                  <a:gd name="T32" fmla="*/ 301 w 776"/>
                  <a:gd name="T33" fmla="*/ 8 h 2368"/>
                  <a:gd name="T34" fmla="*/ 323 w 776"/>
                  <a:gd name="T35" fmla="*/ 9 h 2368"/>
                  <a:gd name="T36" fmla="*/ 301 w 776"/>
                  <a:gd name="T37" fmla="*/ 9 h 2368"/>
                  <a:gd name="T38" fmla="*/ 344 w 776"/>
                  <a:gd name="T39" fmla="*/ 10 h 2368"/>
                  <a:gd name="T40" fmla="*/ 323 w 776"/>
                  <a:gd name="T41" fmla="*/ 11 h 2368"/>
                  <a:gd name="T42" fmla="*/ 344 w 776"/>
                  <a:gd name="T43" fmla="*/ 12 h 2368"/>
                  <a:gd name="T44" fmla="*/ 323 w 776"/>
                  <a:gd name="T45" fmla="*/ 12 h 2368"/>
                  <a:gd name="T46" fmla="*/ 344 w 776"/>
                  <a:gd name="T47" fmla="*/ 1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1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>
                  <a:gd name="T0" fmla="*/ 0 w 776"/>
                  <a:gd name="T1" fmla="*/ 1 h 2368"/>
                  <a:gd name="T2" fmla="*/ 9 w 776"/>
                  <a:gd name="T3" fmla="*/ 0 h 2368"/>
                  <a:gd name="T4" fmla="*/ 4 w 776"/>
                  <a:gd name="T5" fmla="*/ 2 h 2368"/>
                  <a:gd name="T6" fmla="*/ 13 w 776"/>
                  <a:gd name="T7" fmla="*/ 2 h 2368"/>
                  <a:gd name="T8" fmla="*/ 7 w 776"/>
                  <a:gd name="T9" fmla="*/ 4 h 2368"/>
                  <a:gd name="T10" fmla="*/ 14 w 776"/>
                  <a:gd name="T11" fmla="*/ 5 h 2368"/>
                  <a:gd name="T12" fmla="*/ 11 w 776"/>
                  <a:gd name="T13" fmla="*/ 6 h 2368"/>
                  <a:gd name="T14" fmla="*/ 18 w 776"/>
                  <a:gd name="T15" fmla="*/ 7 h 2368"/>
                  <a:gd name="T16" fmla="*/ 14 w 776"/>
                  <a:gd name="T17" fmla="*/ 8 h 2368"/>
                  <a:gd name="T18" fmla="*/ 20 w 776"/>
                  <a:gd name="T19" fmla="*/ 8 h 2368"/>
                  <a:gd name="T20" fmla="*/ 18 w 776"/>
                  <a:gd name="T21" fmla="*/ 10 h 2368"/>
                  <a:gd name="T22" fmla="*/ 22 w 776"/>
                  <a:gd name="T23" fmla="*/ 11 h 2368"/>
                  <a:gd name="T24" fmla="*/ 22 w 776"/>
                  <a:gd name="T25" fmla="*/ 12 h 2368"/>
                  <a:gd name="T26" fmla="*/ 25 w 776"/>
                  <a:gd name="T27" fmla="*/ 14 h 2368"/>
                  <a:gd name="T28" fmla="*/ 23 w 776"/>
                  <a:gd name="T29" fmla="*/ 16 h 2368"/>
                  <a:gd name="T30" fmla="*/ 27 w 776"/>
                  <a:gd name="T31" fmla="*/ 17 h 2368"/>
                  <a:gd name="T32" fmla="*/ 25 w 776"/>
                  <a:gd name="T33" fmla="*/ 19 h 2368"/>
                  <a:gd name="T34" fmla="*/ 27 w 776"/>
                  <a:gd name="T35" fmla="*/ 21 h 2368"/>
                  <a:gd name="T36" fmla="*/ 25 w 776"/>
                  <a:gd name="T37" fmla="*/ 22 h 2368"/>
                  <a:gd name="T38" fmla="*/ 29 w 776"/>
                  <a:gd name="T39" fmla="*/ 24 h 2368"/>
                  <a:gd name="T40" fmla="*/ 27 w 776"/>
                  <a:gd name="T41" fmla="*/ 26 h 2368"/>
                  <a:gd name="T42" fmla="*/ 29 w 776"/>
                  <a:gd name="T43" fmla="*/ 29 h 2368"/>
                  <a:gd name="T44" fmla="*/ 27 w 776"/>
                  <a:gd name="T45" fmla="*/ 29 h 2368"/>
                  <a:gd name="T46" fmla="*/ 29 w 776"/>
                  <a:gd name="T47" fmla="*/ 3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2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5 w 776"/>
                  <a:gd name="T11" fmla="*/ 1 h 2368"/>
                  <a:gd name="T12" fmla="*/ 3 w 776"/>
                  <a:gd name="T13" fmla="*/ 1 h 2368"/>
                  <a:gd name="T14" fmla="*/ 5 w 776"/>
                  <a:gd name="T15" fmla="*/ 1 h 2368"/>
                  <a:gd name="T16" fmla="*/ 5 w 776"/>
                  <a:gd name="T17" fmla="*/ 2 h 2368"/>
                  <a:gd name="T18" fmla="*/ 6 w 776"/>
                  <a:gd name="T19" fmla="*/ 2 h 2368"/>
                  <a:gd name="T20" fmla="*/ 5 w 776"/>
                  <a:gd name="T21" fmla="*/ 2 h 2368"/>
                  <a:gd name="T22" fmla="*/ 7 w 776"/>
                  <a:gd name="T23" fmla="*/ 2 h 2368"/>
                  <a:gd name="T24" fmla="*/ 7 w 776"/>
                  <a:gd name="T25" fmla="*/ 3 h 2368"/>
                  <a:gd name="T26" fmla="*/ 8 w 776"/>
                  <a:gd name="T27" fmla="*/ 3 h 2368"/>
                  <a:gd name="T28" fmla="*/ 7 w 776"/>
                  <a:gd name="T29" fmla="*/ 3 h 2368"/>
                  <a:gd name="T30" fmla="*/ 8 w 776"/>
                  <a:gd name="T31" fmla="*/ 3 h 2368"/>
                  <a:gd name="T32" fmla="*/ 8 w 776"/>
                  <a:gd name="T33" fmla="*/ 4 h 2368"/>
                  <a:gd name="T34" fmla="*/ 8 w 776"/>
                  <a:gd name="T35" fmla="*/ 4 h 2368"/>
                  <a:gd name="T36" fmla="*/ 8 w 776"/>
                  <a:gd name="T37" fmla="*/ 5 h 2368"/>
                  <a:gd name="T38" fmla="*/ 9 w 776"/>
                  <a:gd name="T39" fmla="*/ 5 h 2368"/>
                  <a:gd name="T40" fmla="*/ 8 w 776"/>
                  <a:gd name="T41" fmla="*/ 5 h 2368"/>
                  <a:gd name="T42" fmla="*/ 9 w 776"/>
                  <a:gd name="T43" fmla="*/ 6 h 2368"/>
                  <a:gd name="T44" fmla="*/ 8 w 776"/>
                  <a:gd name="T45" fmla="*/ 6 h 2368"/>
                  <a:gd name="T46" fmla="*/ 9 w 776"/>
                  <a:gd name="T47" fmla="*/ 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3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4 w 776"/>
                  <a:gd name="T11" fmla="*/ 1 h 2368"/>
                  <a:gd name="T12" fmla="*/ 3 w 776"/>
                  <a:gd name="T13" fmla="*/ 1 h 2368"/>
                  <a:gd name="T14" fmla="*/ 5 w 776"/>
                  <a:gd name="T15" fmla="*/ 1 h 2368"/>
                  <a:gd name="T16" fmla="*/ 4 w 776"/>
                  <a:gd name="T17" fmla="*/ 2 h 2368"/>
                  <a:gd name="T18" fmla="*/ 6 w 776"/>
                  <a:gd name="T19" fmla="*/ 2 h 2368"/>
                  <a:gd name="T20" fmla="*/ 5 w 776"/>
                  <a:gd name="T21" fmla="*/ 2 h 2368"/>
                  <a:gd name="T22" fmla="*/ 6 w 776"/>
                  <a:gd name="T23" fmla="*/ 2 h 2368"/>
                  <a:gd name="T24" fmla="*/ 6 w 776"/>
                  <a:gd name="T25" fmla="*/ 3 h 2368"/>
                  <a:gd name="T26" fmla="*/ 7 w 776"/>
                  <a:gd name="T27" fmla="*/ 3 h 2368"/>
                  <a:gd name="T28" fmla="*/ 7 w 776"/>
                  <a:gd name="T29" fmla="*/ 3 h 2368"/>
                  <a:gd name="T30" fmla="*/ 8 w 776"/>
                  <a:gd name="T31" fmla="*/ 4 h 2368"/>
                  <a:gd name="T32" fmla="*/ 7 w 776"/>
                  <a:gd name="T33" fmla="*/ 4 h 2368"/>
                  <a:gd name="T34" fmla="*/ 8 w 776"/>
                  <a:gd name="T35" fmla="*/ 4 h 2368"/>
                  <a:gd name="T36" fmla="*/ 7 w 776"/>
                  <a:gd name="T37" fmla="*/ 5 h 2368"/>
                  <a:gd name="T38" fmla="*/ 8 w 776"/>
                  <a:gd name="T39" fmla="*/ 5 h 2368"/>
                  <a:gd name="T40" fmla="*/ 8 w 776"/>
                  <a:gd name="T41" fmla="*/ 5 h 2368"/>
                  <a:gd name="T42" fmla="*/ 8 w 776"/>
                  <a:gd name="T43" fmla="*/ 6 h 2368"/>
                  <a:gd name="T44" fmla="*/ 8 w 776"/>
                  <a:gd name="T45" fmla="*/ 6 h 2368"/>
                  <a:gd name="T46" fmla="*/ 8 w 776"/>
                  <a:gd name="T47" fmla="*/ 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05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3083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2012</a:t>
            </a:r>
          </a:p>
        </p:txBody>
      </p:sp>
      <p:sp>
        <p:nvSpPr>
          <p:cNvPr id="83084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© Болгова Н.А.</a:t>
            </a:r>
          </a:p>
        </p:txBody>
      </p:sp>
      <p:sp>
        <p:nvSpPr>
          <p:cNvPr id="83085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6041E38-1431-4F57-B4DA-047237B58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59115DF-5E41-4F02-A926-999BD27B73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35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908050"/>
            <a:ext cx="6840760" cy="3124200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Исполнитель Робот </a:t>
            </a:r>
            <a:br>
              <a:rPr lang="ru-RU" sz="4000" dirty="0" smtClean="0"/>
            </a:br>
            <a:r>
              <a:rPr lang="ru-RU" sz="4000" dirty="0" smtClean="0"/>
              <a:t>в </a:t>
            </a:r>
            <a:r>
              <a:rPr lang="ru-RU" sz="4000" dirty="0" smtClean="0"/>
              <a:t>среде программирования </a:t>
            </a:r>
            <a:r>
              <a:rPr lang="ru-RU" sz="4000" dirty="0" smtClean="0"/>
              <a:t>Кумир</a:t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09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641" y="260648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Линейная </a:t>
            </a:r>
            <a:r>
              <a:rPr lang="ru-RU" b="1" dirty="0" smtClean="0"/>
              <a:t>программа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19" y="1124744"/>
            <a:ext cx="4032448" cy="561662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100" b="1" u="sng" dirty="0"/>
              <a:t>Задача:</a:t>
            </a:r>
            <a:r>
              <a:rPr lang="ru-RU" sz="4100" b="1" dirty="0"/>
              <a:t> Закрасить квадрат 2х2 клетки. </a:t>
            </a:r>
          </a:p>
          <a:p>
            <a:r>
              <a:rPr lang="ru-RU" dirty="0" smtClean="0"/>
              <a:t>Зададим </a:t>
            </a:r>
            <a:r>
              <a:rPr lang="ru-RU" dirty="0"/>
              <a:t>стартовую обстановку, выполнив Робот - Редактировать стартовую обстановку. Сохранять обстановку в файл не обязательно. </a:t>
            </a:r>
          </a:p>
          <a:p>
            <a:r>
              <a:rPr lang="ru-RU" dirty="0"/>
              <a:t>Составим программу, после чего выполним ее. На рисунке представлена система </a:t>
            </a:r>
            <a:r>
              <a:rPr lang="ru-RU" dirty="0" err="1"/>
              <a:t>КуМир</a:t>
            </a:r>
            <a:r>
              <a:rPr lang="ru-RU" dirty="0"/>
              <a:t> после выполнения программы.</a:t>
            </a:r>
          </a:p>
          <a:p>
            <a:endParaRPr lang="ru-RU" dirty="0"/>
          </a:p>
        </p:txBody>
      </p:sp>
      <p:pic>
        <p:nvPicPr>
          <p:cNvPr id="4" name="Рисунок 3" descr="http://ucheba.do.am/UrK3/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242" y="1772816"/>
            <a:ext cx="5124413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69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Составить программу закраски периметра квадрата 4х4 клетки</a:t>
            </a:r>
          </a:p>
        </p:txBody>
      </p:sp>
      <p:pic>
        <p:nvPicPr>
          <p:cNvPr id="4" name="Объект 3" descr="http://ucheba.do.am/UrK3/04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20888"/>
            <a:ext cx="5112567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127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Составить программу, результатом выполнения которой будет следующее</a:t>
            </a:r>
          </a:p>
        </p:txBody>
      </p:sp>
      <p:pic>
        <p:nvPicPr>
          <p:cNvPr id="4" name="Объект 3" descr="http://ucheba.do.am/UrK3/05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544616" cy="4104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313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24" b="17619"/>
          <a:stretch>
            <a:fillRect/>
          </a:stretch>
        </p:blipFill>
        <p:spPr bwMode="auto">
          <a:xfrm>
            <a:off x="36513" y="814388"/>
            <a:ext cx="9107487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Rectangle 5"/>
          <p:cNvSpPr txBox="1">
            <a:spLocks noChangeArrowheads="1"/>
          </p:cNvSpPr>
          <p:nvPr/>
        </p:nvSpPr>
        <p:spPr bwMode="auto">
          <a:xfrm>
            <a:off x="250825" y="57150"/>
            <a:ext cx="86772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ru-RU" sz="3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Система программирование КуМир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67100"/>
            <a:ext cx="4105275" cy="33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3444875"/>
            <a:ext cx="4111625" cy="33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3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1042988" y="1700213"/>
            <a:ext cx="4321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2765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17094"/>
            <a:ext cx="6267921" cy="490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74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1042988" y="1700213"/>
            <a:ext cx="4321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651" name="Прямоугольник 7"/>
          <p:cNvSpPr>
            <a:spLocks noChangeArrowheads="1"/>
          </p:cNvSpPr>
          <p:nvPr/>
        </p:nvSpPr>
        <p:spPr bwMode="auto">
          <a:xfrm>
            <a:off x="428625" y="188913"/>
            <a:ext cx="489585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6700" indent="-266700"/>
            <a:r>
              <a:rPr lang="ru-RU" sz="2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алг</a:t>
            </a:r>
            <a:r>
              <a:rPr lang="ru-RU" sz="24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Задание</a:t>
            </a:r>
          </a:p>
          <a:p>
            <a:pPr marL="266700" indent="-266700"/>
            <a:r>
              <a:rPr lang="ru-RU" sz="2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нач</a:t>
            </a:r>
            <a:r>
              <a:rPr lang="ru-RU" sz="24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нц</a:t>
            </a:r>
            <a:r>
              <a:rPr lang="ru-RU" sz="24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</a:t>
            </a:r>
            <a:r>
              <a:rPr lang="ru-RU" sz="24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. </a:t>
            </a:r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закрасить, </a:t>
            </a:r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. </a:t>
            </a:r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вверх</a:t>
            </a:r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. </a:t>
            </a:r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закрасить</a:t>
            </a:r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. </a:t>
            </a:r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вверх</a:t>
            </a:r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. </a:t>
            </a:r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закрасить</a:t>
            </a:r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. </a:t>
            </a:r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вправо</a:t>
            </a:r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. </a:t>
            </a:r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закрасить</a:t>
            </a:r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. </a:t>
            </a:r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вниз</a:t>
            </a:r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. </a:t>
            </a:r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закрасить</a:t>
            </a:r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. </a:t>
            </a:r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вниз</a:t>
            </a:r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. </a:t>
            </a:r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закрасить</a:t>
            </a:r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. </a:t>
            </a:r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вправо</a:t>
            </a:r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кц</a:t>
            </a:r>
            <a:endParaRPr lang="ru-RU" sz="240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/>
            <a:r>
              <a:rPr lang="ru-RU" sz="2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кон</a:t>
            </a:r>
            <a:endParaRPr lang="ru-RU" sz="240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125538"/>
            <a:ext cx="5334000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62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908050"/>
            <a:ext cx="6696744" cy="3124200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Исполнитель Робот </a:t>
            </a:r>
            <a:br>
              <a:rPr lang="ru-RU" sz="4000" dirty="0" smtClean="0"/>
            </a:br>
            <a:r>
              <a:rPr lang="ru-RU" sz="4000" dirty="0" smtClean="0"/>
              <a:t>в среде программирования Кумир</a:t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4233493" cy="1096899"/>
          </a:xfrm>
        </p:spPr>
        <p:txBody>
          <a:bodyPr/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ЦИКЛЫ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228069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196975"/>
            <a:ext cx="234315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7544" y="188640"/>
            <a:ext cx="820929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Исполнитель робот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01900" y="1412776"/>
            <a:ext cx="638168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Среда исполнителя:</a:t>
            </a:r>
          </a:p>
        </p:txBody>
      </p:sp>
      <p:sp>
        <p:nvSpPr>
          <p:cNvPr id="11269" name="Rectangle 3"/>
          <p:cNvSpPr txBox="1">
            <a:spLocks noChangeArrowheads="1"/>
          </p:cNvSpPr>
          <p:nvPr/>
        </p:nvSpPr>
        <p:spPr bwMode="auto">
          <a:xfrm>
            <a:off x="2501900" y="2109788"/>
            <a:ext cx="6053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Прямоугольное клетчатое поле</a:t>
            </a:r>
          </a:p>
        </p:txBody>
      </p:sp>
      <p:graphicFrame>
        <p:nvGraphicFramePr>
          <p:cNvPr id="12" name="Group 4"/>
          <p:cNvGraphicFramePr>
            <a:graphicFrameLocks/>
          </p:cNvGraphicFramePr>
          <p:nvPr/>
        </p:nvGraphicFramePr>
        <p:xfrm>
          <a:off x="4073525" y="2997200"/>
          <a:ext cx="2879728" cy="1800225"/>
        </p:xfrm>
        <a:graphic>
          <a:graphicData uri="http://schemas.openxmlformats.org/drawingml/2006/table">
            <a:tbl>
              <a:tblPr/>
              <a:tblGrid>
                <a:gridCol w="359966"/>
                <a:gridCol w="359966"/>
                <a:gridCol w="359966"/>
                <a:gridCol w="359966"/>
                <a:gridCol w="359966"/>
                <a:gridCol w="359966"/>
                <a:gridCol w="359966"/>
                <a:gridCol w="359966"/>
              </a:tblGrid>
              <a:tr h="3600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26" name="Rectangle 3"/>
          <p:cNvSpPr txBox="1">
            <a:spLocks noChangeArrowheads="1"/>
          </p:cNvSpPr>
          <p:nvPr/>
        </p:nvSpPr>
        <p:spPr bwMode="auto">
          <a:xfrm>
            <a:off x="468313" y="5064125"/>
            <a:ext cx="71278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3200" b="1" u="sng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Изображается:</a:t>
            </a:r>
            <a:r>
              <a:rPr lang="ru-RU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Р ,  *,       ,        …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ru-RU" sz="11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Начальное положение: </a:t>
            </a:r>
            <a:r>
              <a:rPr lang="ru-RU" sz="3200" b="1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произвольное</a:t>
            </a:r>
          </a:p>
        </p:txBody>
      </p:sp>
      <p:sp>
        <p:nvSpPr>
          <p:cNvPr id="3" name="Овал 2"/>
          <p:cNvSpPr/>
          <p:nvPr/>
        </p:nvSpPr>
        <p:spPr>
          <a:xfrm>
            <a:off x="4749800" y="5256213"/>
            <a:ext cx="287338" cy="276225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Ромб 3"/>
          <p:cNvSpPr/>
          <p:nvPr/>
        </p:nvSpPr>
        <p:spPr>
          <a:xfrm>
            <a:off x="5454650" y="5159375"/>
            <a:ext cx="431800" cy="403225"/>
          </a:xfrm>
          <a:prstGeom prst="diamond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6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2195513" y="2171700"/>
            <a:ext cx="6769100" cy="3171825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latin typeface="Arial Black" pitchFamily="34" charset="0"/>
              </a:rPr>
              <a:t>вверх     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latin typeface="Arial Black" pitchFamily="34" charset="0"/>
              </a:rPr>
              <a:t>вниз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latin typeface="Arial Black" pitchFamily="34" charset="0"/>
              </a:rPr>
              <a:t>вправо   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latin typeface="Arial Black" pitchFamily="34" charset="0"/>
              </a:rPr>
              <a:t>влево</a:t>
            </a:r>
            <a:endParaRPr lang="ru-RU" b="1" dirty="0">
              <a:latin typeface="Arial Black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latin typeface="Arial Black" pitchFamily="34" charset="0"/>
              </a:rPr>
              <a:t>закрасить</a:t>
            </a:r>
            <a:endParaRPr lang="ru-RU" dirty="0" smtClean="0">
              <a:solidFill>
                <a:srgbClr val="006600"/>
              </a:solidFill>
            </a:endParaRPr>
          </a:p>
        </p:txBody>
      </p:sp>
      <p:pic>
        <p:nvPicPr>
          <p:cNvPr id="12291" name="Picture 4" descr="228069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196975"/>
            <a:ext cx="234315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83768" y="1340768"/>
            <a:ext cx="379937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СКИ Р</a:t>
            </a:r>
            <a:r>
              <a:rPr lang="ru-RU" sz="4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обота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88640"/>
            <a:ext cx="820929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Исполнитель робот</a:t>
            </a:r>
          </a:p>
        </p:txBody>
      </p:sp>
      <p:sp>
        <p:nvSpPr>
          <p:cNvPr id="12294" name="Прямоугольник 1"/>
          <p:cNvSpPr>
            <a:spLocks noChangeArrowheads="1"/>
          </p:cNvSpPr>
          <p:nvPr/>
        </p:nvSpPr>
        <p:spPr bwMode="auto">
          <a:xfrm>
            <a:off x="4872038" y="2398713"/>
            <a:ext cx="3240087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ru-RU" sz="2000" b="1" i="1">
                <a:latin typeface="Arial" charset="0"/>
                <a:cs typeface="Arial" charset="0"/>
              </a:rPr>
              <a:t>смешается 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ru-RU" sz="2000" b="1" i="1">
                <a:latin typeface="Arial" charset="0"/>
                <a:cs typeface="Arial" charset="0"/>
              </a:rPr>
              <a:t>на </a:t>
            </a:r>
            <a:r>
              <a:rPr lang="ru-RU" sz="2000" b="1" i="1">
                <a:solidFill>
                  <a:srgbClr val="FFFF00"/>
                </a:solidFill>
                <a:latin typeface="Arial" charset="0"/>
                <a:cs typeface="Arial" charset="0"/>
              </a:rPr>
              <a:t>1 клетку </a:t>
            </a:r>
            <a:r>
              <a:rPr lang="ru-RU" sz="2000" b="1" i="1">
                <a:latin typeface="Arial" charset="0"/>
                <a:cs typeface="Arial" charset="0"/>
              </a:rPr>
              <a:t>в указанном направлении</a:t>
            </a:r>
          </a:p>
        </p:txBody>
      </p:sp>
      <p:sp>
        <p:nvSpPr>
          <p:cNvPr id="12295" name="Прямоугольник 2"/>
          <p:cNvSpPr>
            <a:spLocks noChangeArrowheads="1"/>
          </p:cNvSpPr>
          <p:nvPr/>
        </p:nvSpPr>
        <p:spPr bwMode="auto">
          <a:xfrm>
            <a:off x="5114925" y="4568825"/>
            <a:ext cx="3778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b="1" i="1">
                <a:latin typeface="Arial" charset="0"/>
                <a:cs typeface="Arial" charset="0"/>
              </a:rPr>
              <a:t>закрашивает клетку в которой находиться, причем одну и ту же клетку может закрашивать несколько раз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4383088" y="2171700"/>
            <a:ext cx="976312" cy="2336800"/>
          </a:xfrm>
          <a:prstGeom prst="rightBrace">
            <a:avLst>
              <a:gd name="adj1" fmla="val 56868"/>
              <a:gd name="adj2" fmla="val 52096"/>
            </a:avLst>
          </a:prstGeom>
          <a:ln w="38100"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8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965200" y="115888"/>
            <a:ext cx="67691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FFFF00"/>
                </a:solidFill>
                <a:latin typeface="Arial Black" pitchFamily="34" charset="0"/>
              </a:rPr>
              <a:t>Исполнитель</a:t>
            </a:r>
            <a:r>
              <a:rPr lang="ru-RU" sz="2800" b="1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РОБОТ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36662" b="73386"/>
          <a:stretch>
            <a:fillRect/>
          </a:stretch>
        </p:blipFill>
        <p:spPr bwMode="auto">
          <a:xfrm>
            <a:off x="158750" y="919163"/>
            <a:ext cx="6264275" cy="197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2147888" y="1398588"/>
            <a:ext cx="962025" cy="12779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3109913" y="1398588"/>
            <a:ext cx="1141412" cy="12779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158750" y="3695700"/>
            <a:ext cx="39766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Среда исполнителя:</a:t>
            </a:r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3198813"/>
            <a:ext cx="48926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158750" y="4457700"/>
            <a:ext cx="3608388" cy="1323975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Окно Робота, в котором графически отображаются шаги Робота после запуска команды меню выполнение</a:t>
            </a:r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6494463" y="1052513"/>
            <a:ext cx="24796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FFFF00"/>
                </a:solidFill>
              </a:rPr>
              <a:t>Меню ВСТАВКА, в котором находятся все необходимые для составления алгоритма команды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500563" y="1628775"/>
            <a:ext cx="1511300" cy="17287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06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24" b="17619"/>
          <a:stretch>
            <a:fillRect/>
          </a:stretch>
        </p:blipFill>
        <p:spPr bwMode="auto">
          <a:xfrm>
            <a:off x="36513" y="814388"/>
            <a:ext cx="9107487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Rectangle 5"/>
          <p:cNvSpPr txBox="1">
            <a:spLocks noChangeArrowheads="1"/>
          </p:cNvSpPr>
          <p:nvPr/>
        </p:nvSpPr>
        <p:spPr bwMode="auto">
          <a:xfrm>
            <a:off x="250825" y="57150"/>
            <a:ext cx="86772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ru-RU" sz="3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Система программирование КуМир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24324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3662" t="29297" r="49463" b="20898"/>
          <a:stretch>
            <a:fillRect/>
          </a:stretch>
        </p:blipFill>
        <p:spPr bwMode="auto">
          <a:xfrm>
            <a:off x="4214810" y="3214662"/>
            <a:ext cx="457203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963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394" t="8827" r="47266" b="42383"/>
          <a:stretch>
            <a:fillRect/>
          </a:stretch>
        </p:blipFill>
        <p:spPr bwMode="auto">
          <a:xfrm>
            <a:off x="0" y="1214422"/>
            <a:ext cx="462423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6816" t="22656" r="14844" b="28515"/>
          <a:stretch>
            <a:fillRect/>
          </a:stretch>
        </p:blipFill>
        <p:spPr bwMode="auto">
          <a:xfrm>
            <a:off x="4429092" y="3000372"/>
            <a:ext cx="471490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6621" t="23437" r="15039" b="28711"/>
          <a:stretch>
            <a:fillRect/>
          </a:stretch>
        </p:blipFill>
        <p:spPr bwMode="auto">
          <a:xfrm>
            <a:off x="357158" y="1142984"/>
            <a:ext cx="471490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36816" t="23633" r="14844" b="28515"/>
          <a:stretch>
            <a:fillRect/>
          </a:stretch>
        </p:blipFill>
        <p:spPr bwMode="auto">
          <a:xfrm>
            <a:off x="4429092" y="2857496"/>
            <a:ext cx="471490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654032"/>
          </a:xfrm>
        </p:spPr>
        <p:txBody>
          <a:bodyPr/>
          <a:lstStyle/>
          <a:p>
            <a:r>
              <a:rPr lang="ru-RU" b="1" dirty="0" smtClean="0"/>
              <a:t>ЦИКЛЫ в РОБОТЕ</a:t>
            </a:r>
            <a:endParaRPr lang="ru-RU" b="1" dirty="0"/>
          </a:p>
        </p:txBody>
      </p:sp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928662" y="1214422"/>
            <a:ext cx="6235626" cy="4911741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3200" dirty="0" smtClean="0"/>
              <a:t>Если количество повторений неизвестно, то используется цикл </a:t>
            </a:r>
            <a:r>
              <a:rPr lang="ru-RU" sz="3200" b="1" u="sng" dirty="0" smtClean="0"/>
              <a:t>пока</a:t>
            </a:r>
          </a:p>
          <a:p>
            <a:pPr algn="ctr" eaLnBrk="1" hangingPunct="1">
              <a:buFontTx/>
              <a:buNone/>
            </a:pPr>
            <a:r>
              <a:rPr lang="ru-RU" sz="3200" dirty="0" err="1" smtClean="0">
                <a:solidFill>
                  <a:srgbClr val="FF0000"/>
                </a:solidFill>
              </a:rPr>
              <a:t>нц</a:t>
            </a:r>
            <a:r>
              <a:rPr lang="ru-RU" sz="3200" dirty="0" smtClean="0">
                <a:solidFill>
                  <a:srgbClr val="FF0000"/>
                </a:solidFill>
              </a:rPr>
              <a:t> пока </a:t>
            </a:r>
            <a:r>
              <a:rPr lang="ru-RU" sz="3200" b="1" dirty="0" smtClean="0">
                <a:solidFill>
                  <a:srgbClr val="0070C0"/>
                </a:solidFill>
              </a:rPr>
              <a:t>условие</a:t>
            </a:r>
          </a:p>
          <a:p>
            <a:pPr algn="ctr" eaLnBrk="1" hangingPunct="1">
              <a:buFontTx/>
              <a:buNone/>
            </a:pPr>
            <a:r>
              <a:rPr lang="ru-RU" sz="3200" dirty="0" smtClean="0"/>
              <a:t>последовательность команд</a:t>
            </a:r>
          </a:p>
          <a:p>
            <a:pPr algn="ctr" eaLnBrk="1" hangingPunct="1">
              <a:buFontTx/>
              <a:buNone/>
            </a:pPr>
            <a:r>
              <a:rPr lang="ru-RU" sz="3200" dirty="0" err="1" smtClean="0">
                <a:solidFill>
                  <a:srgbClr val="FF0000"/>
                </a:solidFill>
              </a:rPr>
              <a:t>кц</a:t>
            </a:r>
            <a:endParaRPr lang="ru-RU" sz="32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14290"/>
            <a:ext cx="6249888" cy="796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 исполнителя Робот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071538" y="1428736"/>
            <a:ext cx="7615262" cy="4483113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FontTx/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                       </a:t>
            </a:r>
            <a:r>
              <a:rPr lang="ru-RU" sz="6400" b="1" dirty="0" smtClean="0">
                <a:solidFill>
                  <a:srgbClr val="00B050"/>
                </a:solidFill>
              </a:rPr>
              <a:t>сверху </a:t>
            </a:r>
            <a:r>
              <a:rPr lang="ru-RU" sz="6400" b="1" dirty="0" smtClean="0">
                <a:solidFill>
                  <a:srgbClr val="FF0000"/>
                </a:solidFill>
              </a:rPr>
              <a:t>свободно</a:t>
            </a:r>
          </a:p>
          <a:p>
            <a:pPr indent="1546225" eaLnBrk="1" hangingPunct="1">
              <a:buFontTx/>
              <a:buNone/>
            </a:pPr>
            <a:r>
              <a:rPr lang="ru-RU" sz="6400" b="1" dirty="0" smtClean="0">
                <a:solidFill>
                  <a:srgbClr val="00B050"/>
                </a:solidFill>
              </a:rPr>
              <a:t>сверху</a:t>
            </a:r>
            <a:r>
              <a:rPr lang="ru-RU" sz="6400" b="1" dirty="0" smtClean="0">
                <a:solidFill>
                  <a:srgbClr val="FF0000"/>
                </a:solidFill>
              </a:rPr>
              <a:t> </a:t>
            </a:r>
            <a:r>
              <a:rPr lang="ru-RU" sz="6400" b="1" dirty="0" smtClean="0">
                <a:solidFill>
                  <a:srgbClr val="0070C0"/>
                </a:solidFill>
              </a:rPr>
              <a:t>не</a:t>
            </a:r>
            <a:r>
              <a:rPr lang="ru-RU" sz="6400" b="1" dirty="0" smtClean="0">
                <a:solidFill>
                  <a:srgbClr val="FF0000"/>
                </a:solidFill>
              </a:rPr>
              <a:t> свободно</a:t>
            </a:r>
          </a:p>
          <a:p>
            <a:pPr algn="ctr" eaLnBrk="1" hangingPunct="1">
              <a:buFontTx/>
              <a:buNone/>
            </a:pPr>
            <a:r>
              <a:rPr lang="ru-RU" sz="6400" b="1" dirty="0" smtClean="0">
                <a:solidFill>
                  <a:srgbClr val="C00000"/>
                </a:solidFill>
              </a:rPr>
              <a:t>снизу</a:t>
            </a:r>
            <a:r>
              <a:rPr lang="ru-RU" sz="6400" b="1" dirty="0" smtClean="0">
                <a:solidFill>
                  <a:srgbClr val="FF0000"/>
                </a:solidFill>
              </a:rPr>
              <a:t> свободно</a:t>
            </a:r>
          </a:p>
          <a:p>
            <a:pPr algn="ctr" eaLnBrk="1" hangingPunct="1">
              <a:buNone/>
            </a:pPr>
            <a:r>
              <a:rPr lang="ru-RU" sz="6400" b="1" dirty="0" smtClean="0">
                <a:solidFill>
                  <a:srgbClr val="C00000"/>
                </a:solidFill>
              </a:rPr>
              <a:t>снизу</a:t>
            </a:r>
            <a:r>
              <a:rPr lang="ru-RU" sz="6400" b="1" dirty="0" smtClean="0">
                <a:solidFill>
                  <a:srgbClr val="FF0000"/>
                </a:solidFill>
              </a:rPr>
              <a:t> </a:t>
            </a:r>
            <a:r>
              <a:rPr lang="ru-RU" sz="6400" b="1" dirty="0" smtClean="0">
                <a:solidFill>
                  <a:srgbClr val="0070C0"/>
                </a:solidFill>
              </a:rPr>
              <a:t>не</a:t>
            </a:r>
            <a:r>
              <a:rPr lang="ru-RU" sz="6400" b="1" dirty="0" smtClean="0">
                <a:solidFill>
                  <a:srgbClr val="FF0000"/>
                </a:solidFill>
              </a:rPr>
              <a:t> свободно</a:t>
            </a:r>
          </a:p>
          <a:p>
            <a:pPr algn="ctr" eaLnBrk="1" hangingPunct="1">
              <a:buFontTx/>
              <a:buNone/>
            </a:pPr>
            <a:r>
              <a:rPr lang="ru-RU" sz="6400" b="1" dirty="0" smtClean="0">
                <a:solidFill>
                  <a:srgbClr val="00B050"/>
                </a:solidFill>
              </a:rPr>
              <a:t>слева</a:t>
            </a:r>
            <a:r>
              <a:rPr lang="ru-RU" sz="6400" b="1" dirty="0" smtClean="0">
                <a:solidFill>
                  <a:srgbClr val="FF0000"/>
                </a:solidFill>
              </a:rPr>
              <a:t> свободно</a:t>
            </a:r>
          </a:p>
          <a:p>
            <a:pPr algn="ctr" eaLnBrk="1" hangingPunct="1">
              <a:buNone/>
            </a:pPr>
            <a:r>
              <a:rPr lang="ru-RU" sz="6400" b="1" dirty="0" smtClean="0">
                <a:solidFill>
                  <a:srgbClr val="00B050"/>
                </a:solidFill>
              </a:rPr>
              <a:t>слева</a:t>
            </a:r>
            <a:r>
              <a:rPr lang="ru-RU" sz="6400" b="1" dirty="0" smtClean="0">
                <a:solidFill>
                  <a:srgbClr val="FF0000"/>
                </a:solidFill>
              </a:rPr>
              <a:t> </a:t>
            </a:r>
            <a:r>
              <a:rPr lang="ru-RU" sz="6400" b="1" dirty="0" smtClean="0">
                <a:solidFill>
                  <a:srgbClr val="0070C0"/>
                </a:solidFill>
              </a:rPr>
              <a:t>не</a:t>
            </a:r>
            <a:r>
              <a:rPr lang="ru-RU" sz="6400" b="1" dirty="0" smtClean="0">
                <a:solidFill>
                  <a:srgbClr val="FF0000"/>
                </a:solidFill>
              </a:rPr>
              <a:t> свободно</a:t>
            </a:r>
          </a:p>
          <a:p>
            <a:pPr algn="ctr" eaLnBrk="1" hangingPunct="1">
              <a:buFontTx/>
              <a:buNone/>
            </a:pPr>
            <a:r>
              <a:rPr lang="ru-RU" sz="6400" b="1" dirty="0" smtClean="0">
                <a:solidFill>
                  <a:srgbClr val="C00000"/>
                </a:solidFill>
              </a:rPr>
              <a:t>справа</a:t>
            </a:r>
            <a:r>
              <a:rPr lang="ru-RU" sz="6400" b="1" dirty="0" smtClean="0">
                <a:solidFill>
                  <a:srgbClr val="FF0000"/>
                </a:solidFill>
              </a:rPr>
              <a:t> свободно</a:t>
            </a:r>
          </a:p>
          <a:p>
            <a:pPr algn="ctr" eaLnBrk="1" hangingPunct="1">
              <a:buNone/>
            </a:pPr>
            <a:r>
              <a:rPr lang="ru-RU" sz="6400" b="1" dirty="0" smtClean="0">
                <a:solidFill>
                  <a:srgbClr val="C00000"/>
                </a:solidFill>
              </a:rPr>
              <a:t>справа</a:t>
            </a:r>
            <a:r>
              <a:rPr lang="ru-RU" sz="6400" b="1" dirty="0" smtClean="0">
                <a:solidFill>
                  <a:srgbClr val="FF0000"/>
                </a:solidFill>
              </a:rPr>
              <a:t> </a:t>
            </a:r>
            <a:r>
              <a:rPr lang="ru-RU" sz="6400" b="1" dirty="0" smtClean="0">
                <a:solidFill>
                  <a:srgbClr val="0070C0"/>
                </a:solidFill>
              </a:rPr>
              <a:t>не</a:t>
            </a:r>
            <a:r>
              <a:rPr lang="ru-RU" sz="6400" b="1" dirty="0" smtClean="0">
                <a:solidFill>
                  <a:srgbClr val="FF0000"/>
                </a:solidFill>
              </a:rPr>
              <a:t> свободно</a:t>
            </a:r>
          </a:p>
          <a:p>
            <a:pPr algn="ctr" eaLnBrk="1" hangingPunct="1">
              <a:buFontTx/>
              <a:buNone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ru-RU" b="1" dirty="0" smtClean="0"/>
          </a:p>
          <a:p>
            <a:pPr>
              <a:buNone/>
            </a:pPr>
            <a:r>
              <a:rPr lang="ru-RU" sz="5600" dirty="0"/>
              <a:t>Следует обратить внимание, что команды</a:t>
            </a:r>
          </a:p>
          <a:p>
            <a:pPr>
              <a:buNone/>
            </a:pPr>
            <a:r>
              <a:rPr lang="ru-RU" sz="5600" dirty="0"/>
              <a:t>Пока слева не свободно … </a:t>
            </a:r>
            <a:r>
              <a:rPr lang="ru-RU" sz="5600" dirty="0" err="1"/>
              <a:t>кц</a:t>
            </a:r>
            <a:endParaRPr lang="ru-RU" sz="5600" dirty="0"/>
          </a:p>
          <a:p>
            <a:pPr>
              <a:buNone/>
            </a:pPr>
            <a:r>
              <a:rPr lang="ru-RU" sz="5600" dirty="0"/>
              <a:t>Пока не слева свободно … </a:t>
            </a:r>
            <a:r>
              <a:rPr lang="ru-RU" sz="5600" dirty="0" err="1"/>
              <a:t>кц</a:t>
            </a:r>
            <a:endParaRPr lang="ru-RU" sz="5600" dirty="0"/>
          </a:p>
          <a:p>
            <a:pPr>
              <a:buNone/>
            </a:pPr>
            <a:r>
              <a:rPr lang="ru-RU" sz="5600" dirty="0"/>
              <a:t>Исполнитель Робот выполняет по разному</a:t>
            </a:r>
          </a:p>
          <a:p>
            <a:pPr eaLnBrk="1" hangingPunct="1">
              <a:buFontTx/>
              <a:buNone/>
            </a:pPr>
            <a:endParaRPr lang="ru-RU" sz="2400" dirty="0" smtClean="0"/>
          </a:p>
          <a:p>
            <a:pPr eaLnBrk="1" hangingPunct="1">
              <a:buFontTx/>
              <a:buNone/>
            </a:pPr>
            <a:r>
              <a:rPr lang="ru-RU" sz="2400" dirty="0" smtClean="0"/>
              <a:t> </a:t>
            </a:r>
          </a:p>
          <a:p>
            <a:pPr eaLnBrk="1" hangingPunct="1">
              <a:buFontTx/>
              <a:buNone/>
            </a:pPr>
            <a:endParaRPr lang="ru-RU" sz="2400" dirty="0" smtClean="0"/>
          </a:p>
          <a:p>
            <a:pPr eaLnBrk="1" hangingPunct="1">
              <a:buFontTx/>
              <a:buNone/>
            </a:pPr>
            <a:endParaRPr lang="ru-RU" sz="2400" dirty="0" smtClean="0"/>
          </a:p>
          <a:p>
            <a:pPr eaLnBrk="1" hangingPunct="1">
              <a:buFontTx/>
              <a:buNone/>
            </a:pPr>
            <a:endParaRPr lang="ru-RU" sz="2400" dirty="0" smtClean="0"/>
          </a:p>
          <a:p>
            <a:pPr eaLnBrk="1" hangingPunct="1">
              <a:buFontTx/>
              <a:buNone/>
            </a:pPr>
            <a:endParaRPr lang="ru-RU" sz="2400" dirty="0" smtClean="0"/>
          </a:p>
          <a:p>
            <a:pPr eaLnBrk="1" hangingPunct="1">
              <a:buFontTx/>
              <a:buNone/>
            </a:pPr>
            <a:endParaRPr lang="ru-RU" sz="2400" dirty="0" smtClean="0"/>
          </a:p>
          <a:p>
            <a:pPr eaLnBrk="1" hangingPunct="1">
              <a:buFontTx/>
              <a:buNone/>
            </a:pPr>
            <a:endParaRPr lang="ru-RU" sz="2400" dirty="0" smtClean="0"/>
          </a:p>
          <a:p>
            <a:pPr eaLnBrk="1" hangingPunct="1">
              <a:buFontTx/>
              <a:buNone/>
            </a:pPr>
            <a:endParaRPr lang="ru-RU" sz="2400" dirty="0" smtClean="0"/>
          </a:p>
          <a:p>
            <a:pPr eaLnBrk="1" hangingPunct="1">
              <a:buFontTx/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3114668" cy="1143000"/>
          </a:xfrm>
        </p:spPr>
        <p:txBody>
          <a:bodyPr/>
          <a:lstStyle/>
          <a:p>
            <a:r>
              <a:rPr lang="ru-RU" dirty="0" smtClean="0"/>
              <a:t>Задание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5889" t="21484" r="16504" b="26758"/>
          <a:stretch>
            <a:fillRect/>
          </a:stretch>
        </p:blipFill>
        <p:spPr bwMode="auto">
          <a:xfrm>
            <a:off x="3974854" y="285728"/>
            <a:ext cx="516914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36621" t="22461" r="15771" b="27734"/>
          <a:stretch>
            <a:fillRect/>
          </a:stretch>
        </p:blipFill>
        <p:spPr bwMode="auto">
          <a:xfrm>
            <a:off x="0" y="3214662"/>
            <a:ext cx="464347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" t="37636" r="60091" b="23126"/>
          <a:stretch>
            <a:fillRect/>
          </a:stretch>
        </p:blipFill>
        <p:spPr bwMode="auto">
          <a:xfrm>
            <a:off x="571472" y="3071810"/>
            <a:ext cx="4429156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6" t="7901" r="27488" b="52861"/>
          <a:stretch>
            <a:fillRect/>
          </a:stretch>
        </p:blipFill>
        <p:spPr bwMode="auto">
          <a:xfrm>
            <a:off x="4500562" y="357166"/>
            <a:ext cx="4286280" cy="35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3114668" cy="1143000"/>
          </a:xfrm>
        </p:spPr>
        <p:txBody>
          <a:bodyPr/>
          <a:lstStyle/>
          <a:p>
            <a:r>
              <a:rPr lang="ru-RU" dirty="0" smtClean="0"/>
              <a:t>Задание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57818" y="428604"/>
            <a:ext cx="3114668" cy="1143000"/>
          </a:xfrm>
        </p:spPr>
        <p:txBody>
          <a:bodyPr/>
          <a:lstStyle/>
          <a:p>
            <a:r>
              <a:rPr lang="ru-RU" dirty="0" smtClean="0"/>
              <a:t>Задание </a:t>
            </a:r>
          </a:p>
        </p:txBody>
      </p:sp>
      <p:pic>
        <p:nvPicPr>
          <p:cNvPr id="3" name="Содержимое 6" descr="рис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786" y="428604"/>
            <a:ext cx="3931978" cy="3929090"/>
          </a:xfrm>
        </p:spPr>
      </p:pic>
      <p:pic>
        <p:nvPicPr>
          <p:cNvPr id="4" name="Рисунок 7" descr="рис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3268181"/>
            <a:ext cx="3592455" cy="358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47" b="136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57818" y="428604"/>
            <a:ext cx="3114668" cy="1143000"/>
          </a:xfrm>
        </p:spPr>
        <p:txBody>
          <a:bodyPr/>
          <a:lstStyle/>
          <a:p>
            <a:r>
              <a:rPr lang="ru-RU" dirty="0" smtClean="0"/>
              <a:t>Задание </a:t>
            </a:r>
          </a:p>
        </p:txBody>
      </p:sp>
      <p:pic>
        <p:nvPicPr>
          <p:cNvPr id="7" name="Содержимое 6" descr="е1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786" y="285728"/>
            <a:ext cx="3531577" cy="3500462"/>
          </a:xfrm>
        </p:spPr>
      </p:pic>
      <p:pic>
        <p:nvPicPr>
          <p:cNvPr id="8" name="Рисунок 7" descr="е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571744"/>
            <a:ext cx="3643338" cy="36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0" t="9375"/>
          <a:stretch>
            <a:fillRect/>
          </a:stretch>
        </p:blipFill>
        <p:spPr bwMode="auto">
          <a:xfrm>
            <a:off x="1000100" y="179366"/>
            <a:ext cx="4643470" cy="667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57818" y="428604"/>
            <a:ext cx="311466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Задание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8166" r="20566" b="12888"/>
          <a:stretch>
            <a:fillRect/>
          </a:stretch>
        </p:blipFill>
        <p:spPr bwMode="auto">
          <a:xfrm>
            <a:off x="571472" y="339583"/>
            <a:ext cx="4572032" cy="651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57818" y="428604"/>
            <a:ext cx="311466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Задание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dirty="0" smtClean="0"/>
              <a:t>Задание </a:t>
            </a:r>
          </a:p>
        </p:txBody>
      </p:sp>
      <p:pic>
        <p:nvPicPr>
          <p:cNvPr id="15365" name="Picture 2" descr="C:\Documents and Settings\учитель\Мои документы\ф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357298"/>
            <a:ext cx="3086122" cy="285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" descr="C:\Documents and Settings\учитель\Мои документы\ф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2857496"/>
            <a:ext cx="3460747" cy="34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2195513" y="2171700"/>
            <a:ext cx="6769100" cy="3171825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latin typeface="Arial Black" pitchFamily="34" charset="0"/>
              </a:rPr>
              <a:t>вверх     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latin typeface="Arial Black" pitchFamily="34" charset="0"/>
              </a:rPr>
              <a:t>вниз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latin typeface="Arial Black" pitchFamily="34" charset="0"/>
              </a:rPr>
              <a:t>вправо   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latin typeface="Arial Black" pitchFamily="34" charset="0"/>
              </a:rPr>
              <a:t>влево</a:t>
            </a:r>
            <a:endParaRPr lang="ru-RU" b="1" dirty="0">
              <a:latin typeface="Arial Black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latin typeface="Arial Black" pitchFamily="34" charset="0"/>
              </a:rPr>
              <a:t>закрасить</a:t>
            </a:r>
            <a:endParaRPr lang="ru-RU" dirty="0" smtClean="0">
              <a:solidFill>
                <a:srgbClr val="006600"/>
              </a:solidFill>
            </a:endParaRPr>
          </a:p>
        </p:txBody>
      </p:sp>
      <p:pic>
        <p:nvPicPr>
          <p:cNvPr id="12291" name="Picture 4" descr="228069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196975"/>
            <a:ext cx="234315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83768" y="1340768"/>
            <a:ext cx="379937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СКИ Р</a:t>
            </a:r>
            <a:r>
              <a:rPr lang="ru-RU" sz="4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обота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88640"/>
            <a:ext cx="820929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Исполнитель робот</a:t>
            </a:r>
          </a:p>
        </p:txBody>
      </p:sp>
      <p:sp>
        <p:nvSpPr>
          <p:cNvPr id="12294" name="Прямоугольник 1"/>
          <p:cNvSpPr>
            <a:spLocks noChangeArrowheads="1"/>
          </p:cNvSpPr>
          <p:nvPr/>
        </p:nvSpPr>
        <p:spPr bwMode="auto">
          <a:xfrm>
            <a:off x="4872038" y="2398713"/>
            <a:ext cx="3240087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ru-RU" sz="2000" b="1" i="1">
                <a:latin typeface="Arial" charset="0"/>
                <a:cs typeface="Arial" charset="0"/>
              </a:rPr>
              <a:t>смешается 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ru-RU" sz="2000" b="1" i="1">
                <a:latin typeface="Arial" charset="0"/>
                <a:cs typeface="Arial" charset="0"/>
              </a:rPr>
              <a:t>на </a:t>
            </a:r>
            <a:r>
              <a:rPr lang="ru-RU" sz="2000" b="1" i="1">
                <a:solidFill>
                  <a:srgbClr val="FFFF00"/>
                </a:solidFill>
                <a:latin typeface="Arial" charset="0"/>
                <a:cs typeface="Arial" charset="0"/>
              </a:rPr>
              <a:t>1 клетку </a:t>
            </a:r>
            <a:r>
              <a:rPr lang="ru-RU" sz="2000" b="1" i="1">
                <a:latin typeface="Arial" charset="0"/>
                <a:cs typeface="Arial" charset="0"/>
              </a:rPr>
              <a:t>в указанном направлении</a:t>
            </a:r>
          </a:p>
        </p:txBody>
      </p:sp>
      <p:sp>
        <p:nvSpPr>
          <p:cNvPr id="12295" name="Прямоугольник 2"/>
          <p:cNvSpPr>
            <a:spLocks noChangeArrowheads="1"/>
          </p:cNvSpPr>
          <p:nvPr/>
        </p:nvSpPr>
        <p:spPr bwMode="auto">
          <a:xfrm>
            <a:off x="5114925" y="4568825"/>
            <a:ext cx="3778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b="1" i="1">
                <a:latin typeface="Arial" charset="0"/>
                <a:cs typeface="Arial" charset="0"/>
              </a:rPr>
              <a:t>закрашивает клетку в которой находиться, причем одну и ту же клетку может закрашивать несколько раз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4383088" y="2171700"/>
            <a:ext cx="976312" cy="2336800"/>
          </a:xfrm>
          <a:prstGeom prst="rightBrace">
            <a:avLst>
              <a:gd name="adj1" fmla="val 56868"/>
              <a:gd name="adj2" fmla="val 52096"/>
            </a:avLst>
          </a:prstGeom>
          <a:ln w="38100"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8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228069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196975"/>
            <a:ext cx="234315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7544" y="188640"/>
            <a:ext cx="820929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Исполнитель робот</a:t>
            </a:r>
          </a:p>
        </p:txBody>
      </p:sp>
      <p:graphicFrame>
        <p:nvGraphicFramePr>
          <p:cNvPr id="12" name="Group 4"/>
          <p:cNvGraphicFramePr>
            <a:graphicFrameLocks/>
          </p:cNvGraphicFramePr>
          <p:nvPr/>
        </p:nvGraphicFramePr>
        <p:xfrm>
          <a:off x="2051050" y="1379538"/>
          <a:ext cx="4321176" cy="4319584"/>
        </p:xfrm>
        <a:graphic>
          <a:graphicData uri="http://schemas.openxmlformats.org/drawingml/2006/table">
            <a:tbl>
              <a:tblPr/>
              <a:tblGrid>
                <a:gridCol w="540147"/>
                <a:gridCol w="540147"/>
                <a:gridCol w="540147"/>
                <a:gridCol w="540147"/>
                <a:gridCol w="540147"/>
                <a:gridCol w="540147"/>
                <a:gridCol w="540147"/>
                <a:gridCol w="540147"/>
              </a:tblGrid>
              <a:tr h="5399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9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9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9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9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9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marL="91456" marR="91456" marT="45714" marB="4571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9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9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6" marR="91456"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Ромб 3"/>
          <p:cNvSpPr/>
          <p:nvPr/>
        </p:nvSpPr>
        <p:spPr>
          <a:xfrm>
            <a:off x="3203575" y="2492375"/>
            <a:ext cx="431800" cy="404813"/>
          </a:xfrm>
          <a:prstGeom prst="diamond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410" name="Прямоугольник 1"/>
          <p:cNvSpPr>
            <a:spLocks noChangeArrowheads="1"/>
          </p:cNvSpPr>
          <p:nvPr/>
        </p:nvSpPr>
        <p:spPr bwMode="auto">
          <a:xfrm>
            <a:off x="250825" y="5805488"/>
            <a:ext cx="8713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3663" indent="-93663" algn="ctr"/>
            <a:r>
              <a:rPr 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Составить алгоритм движения Робота в клетку В вдоль стены при условии, что Робот не разрушится.</a:t>
            </a:r>
          </a:p>
        </p:txBody>
      </p:sp>
    </p:spTree>
    <p:extLst>
      <p:ext uri="{BB962C8B-B14F-4D97-AF65-F5344CB8AC3E}">
        <p14:creationId xmlns:p14="http://schemas.microsoft.com/office/powerpoint/2010/main" val="21326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188640"/>
            <a:ext cx="867645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Исполнитель робот</a:t>
            </a:r>
          </a:p>
        </p:txBody>
      </p:sp>
      <p:graphicFrame>
        <p:nvGraphicFramePr>
          <p:cNvPr id="12" name="Group 4"/>
          <p:cNvGraphicFramePr>
            <a:graphicFrameLocks/>
          </p:cNvGraphicFramePr>
          <p:nvPr/>
        </p:nvGraphicFramePr>
        <p:xfrm>
          <a:off x="250825" y="1125538"/>
          <a:ext cx="3241672" cy="3105152"/>
        </p:xfrm>
        <a:graphic>
          <a:graphicData uri="http://schemas.openxmlformats.org/drawingml/2006/table">
            <a:tbl>
              <a:tblPr/>
              <a:tblGrid>
                <a:gridCol w="405209"/>
                <a:gridCol w="405209"/>
                <a:gridCol w="405209"/>
                <a:gridCol w="405209"/>
                <a:gridCol w="405209"/>
                <a:gridCol w="405209"/>
                <a:gridCol w="405209"/>
                <a:gridCol w="405209"/>
              </a:tblGrid>
              <a:tr h="3869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9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9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9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9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marL="91468" marR="91468" marT="45711" marB="45711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9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9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marT="45711" marB="4571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Ромб 3"/>
          <p:cNvSpPr/>
          <p:nvPr/>
        </p:nvSpPr>
        <p:spPr>
          <a:xfrm>
            <a:off x="1187450" y="1995488"/>
            <a:ext cx="215900" cy="203200"/>
          </a:xfrm>
          <a:prstGeom prst="diamond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433" name="Rectangle 3"/>
          <p:cNvSpPr txBox="1">
            <a:spLocks noChangeArrowheads="1"/>
          </p:cNvSpPr>
          <p:nvPr/>
        </p:nvSpPr>
        <p:spPr bwMode="auto">
          <a:xfrm>
            <a:off x="3995738" y="1036638"/>
            <a:ext cx="4033837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алг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Робот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нач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вниз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вниз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вправо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вправо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вниз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вправо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кц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Ромб 7"/>
          <p:cNvSpPr/>
          <p:nvPr/>
        </p:nvSpPr>
        <p:spPr>
          <a:xfrm>
            <a:off x="1123950" y="2351088"/>
            <a:ext cx="215900" cy="201612"/>
          </a:xfrm>
          <a:prstGeom prst="diamond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Ромб 9"/>
          <p:cNvSpPr/>
          <p:nvPr/>
        </p:nvSpPr>
        <p:spPr>
          <a:xfrm>
            <a:off x="1177925" y="2708275"/>
            <a:ext cx="215900" cy="203200"/>
          </a:xfrm>
          <a:prstGeom prst="diamond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Ромб 10"/>
          <p:cNvSpPr/>
          <p:nvPr/>
        </p:nvSpPr>
        <p:spPr>
          <a:xfrm>
            <a:off x="1555750" y="2720975"/>
            <a:ext cx="215900" cy="201613"/>
          </a:xfrm>
          <a:prstGeom prst="diamond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Ромб 12"/>
          <p:cNvSpPr/>
          <p:nvPr/>
        </p:nvSpPr>
        <p:spPr>
          <a:xfrm>
            <a:off x="1908175" y="2798763"/>
            <a:ext cx="215900" cy="203200"/>
          </a:xfrm>
          <a:prstGeom prst="diamond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2009775" y="3200400"/>
            <a:ext cx="217488" cy="201613"/>
          </a:xfrm>
          <a:prstGeom prst="diamond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Ромб 14"/>
          <p:cNvSpPr/>
          <p:nvPr/>
        </p:nvSpPr>
        <p:spPr>
          <a:xfrm>
            <a:off x="2411413" y="3197225"/>
            <a:ext cx="215900" cy="201613"/>
          </a:xfrm>
          <a:prstGeom prst="diamond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61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433" grpId="0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965200" y="115888"/>
            <a:ext cx="67691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FFFF00"/>
                </a:solidFill>
                <a:latin typeface="Arial Black" pitchFamily="34" charset="0"/>
              </a:rPr>
              <a:t>Исполнитель</a:t>
            </a:r>
            <a:r>
              <a:rPr lang="ru-RU" sz="2800" b="1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РОБОТ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36662" b="73386"/>
          <a:stretch>
            <a:fillRect/>
          </a:stretch>
        </p:blipFill>
        <p:spPr bwMode="auto">
          <a:xfrm>
            <a:off x="158750" y="919163"/>
            <a:ext cx="6264275" cy="197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2147888" y="1398588"/>
            <a:ext cx="962025" cy="12779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3109913" y="1398588"/>
            <a:ext cx="1141412" cy="12779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158750" y="3695700"/>
            <a:ext cx="39766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Среда исполнителя:</a:t>
            </a:r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3198813"/>
            <a:ext cx="48926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158750" y="4457700"/>
            <a:ext cx="3608388" cy="1323975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Окно Робота, в котором графически отображаются шаги Робота после запуска команды меню выполнение</a:t>
            </a:r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6494463" y="1052513"/>
            <a:ext cx="24796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FFFF00"/>
                </a:solidFill>
              </a:rPr>
              <a:t>Меню ВСТАВКА, в котором находятся все необходимые для составления алгоритма команды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500563" y="1628775"/>
            <a:ext cx="1511300" cy="17287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06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3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965200" y="115888"/>
            <a:ext cx="67691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FFFF00"/>
                </a:solidFill>
                <a:latin typeface="Arial Black" pitchFamily="34" charset="0"/>
              </a:rPr>
              <a:t>Исполнитель</a:t>
            </a:r>
            <a:r>
              <a:rPr lang="ru-RU" sz="2800" b="1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РОБОТ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36662" b="73386"/>
          <a:stretch>
            <a:fillRect/>
          </a:stretch>
        </p:blipFill>
        <p:spPr bwMode="auto">
          <a:xfrm>
            <a:off x="158750" y="919163"/>
            <a:ext cx="6264275" cy="197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2147888" y="1398588"/>
            <a:ext cx="962025" cy="12779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3109913" y="1398588"/>
            <a:ext cx="1141412" cy="12779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158750" y="3695700"/>
            <a:ext cx="39766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Среда исполнителя:</a:t>
            </a:r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3198813"/>
            <a:ext cx="48926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158750" y="4457700"/>
            <a:ext cx="3608388" cy="1323975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Окно Робота, в котором графически отображаются шаги Робота после запуска команды меню выполнение</a:t>
            </a:r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6494463" y="1052513"/>
            <a:ext cx="24796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FFFF00"/>
                </a:solidFill>
              </a:rPr>
              <a:t>Меню ВСТАВКА, в котором находятся все необходимые для составления алгоритма команды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500563" y="1628775"/>
            <a:ext cx="1511300" cy="17287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71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4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327</Words>
  <Application>Microsoft Office PowerPoint</Application>
  <PresentationFormat>Экран (4:3)</PresentationFormat>
  <Paragraphs>106</Paragraphs>
  <Slides>33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33</vt:i4>
      </vt:variant>
    </vt:vector>
  </HeadingPairs>
  <TitlesOfParts>
    <vt:vector size="45" baseType="lpstr">
      <vt:lpstr>Arial</vt:lpstr>
      <vt:lpstr>Arial Black</vt:lpstr>
      <vt:lpstr>Calibri</vt:lpstr>
      <vt:lpstr>Garamond</vt:lpstr>
      <vt:lpstr>Georgia</vt:lpstr>
      <vt:lpstr>Times New Roman</vt:lpstr>
      <vt:lpstr>Trebuchet MS</vt:lpstr>
      <vt:lpstr>Wingdings</vt:lpstr>
      <vt:lpstr>Wingdings 3</vt:lpstr>
      <vt:lpstr>Тема14</vt:lpstr>
      <vt:lpstr>Салют</vt:lpstr>
      <vt:lpstr>Грань</vt:lpstr>
      <vt:lpstr>Исполнитель Робот  в среде программирования Кумир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Линейная программа</vt:lpstr>
      <vt:lpstr>Презентация PowerPoint</vt:lpstr>
      <vt:lpstr>Презентация PowerPoint</vt:lpstr>
      <vt:lpstr>Составить программу закраски периметра квадрата 4х4 клетки</vt:lpstr>
      <vt:lpstr>Составить программу, результатом выполнения которой будет следующее</vt:lpstr>
      <vt:lpstr>Презентация PowerPoint</vt:lpstr>
      <vt:lpstr>Задание </vt:lpstr>
      <vt:lpstr>Презентация PowerPoint</vt:lpstr>
      <vt:lpstr>Исполнитель Робот  в среде программирования Кумир </vt:lpstr>
      <vt:lpstr>Презентация PowerPoint</vt:lpstr>
      <vt:lpstr>Презентация PowerPoint</vt:lpstr>
      <vt:lpstr>Презентация PowerPoint</vt:lpstr>
      <vt:lpstr>Задание </vt:lpstr>
      <vt:lpstr>Задание </vt:lpstr>
      <vt:lpstr>ЦИКЛЫ в РОБОТЕ</vt:lpstr>
      <vt:lpstr>Условия  исполнителя Робот</vt:lpstr>
      <vt:lpstr>Задание </vt:lpstr>
      <vt:lpstr>Задание </vt:lpstr>
      <vt:lpstr>Задание </vt:lpstr>
      <vt:lpstr>Задание </vt:lpstr>
      <vt:lpstr>Презентация PowerPoint</vt:lpstr>
      <vt:lpstr>Презентация PowerPoint</vt:lpstr>
      <vt:lpstr>Задание </vt:lpstr>
    </vt:vector>
  </TitlesOfParts>
  <Company>школа №20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кабинет 15</dc:creator>
  <cp:lastModifiedBy>teacher</cp:lastModifiedBy>
  <cp:revision>54</cp:revision>
  <dcterms:created xsi:type="dcterms:W3CDTF">2014-01-25T10:13:07Z</dcterms:created>
  <dcterms:modified xsi:type="dcterms:W3CDTF">2017-01-16T02:05:12Z</dcterms:modified>
</cp:coreProperties>
</file>